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8" r:id="rId2"/>
    <p:sldId id="281" r:id="rId3"/>
    <p:sldId id="292" r:id="rId4"/>
    <p:sldId id="356" r:id="rId5"/>
    <p:sldId id="365" r:id="rId6"/>
    <p:sldId id="349" r:id="rId7"/>
    <p:sldId id="350" r:id="rId8"/>
    <p:sldId id="366" r:id="rId9"/>
    <p:sldId id="357" r:id="rId10"/>
    <p:sldId id="282" r:id="rId11"/>
    <p:sldId id="337" r:id="rId12"/>
    <p:sldId id="362" r:id="rId13"/>
    <p:sldId id="351" r:id="rId14"/>
    <p:sldId id="352" r:id="rId15"/>
    <p:sldId id="353" r:id="rId16"/>
    <p:sldId id="363" r:id="rId17"/>
    <p:sldId id="361" r:id="rId18"/>
    <p:sldId id="343" r:id="rId19"/>
    <p:sldId id="280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F4BC"/>
    <a:srgbClr val="498CFF"/>
    <a:srgbClr val="03A231"/>
    <a:srgbClr val="FF7878"/>
    <a:srgbClr val="01C89A"/>
    <a:srgbClr val="0078AF"/>
    <a:srgbClr val="B4B4C8"/>
    <a:srgbClr val="FFBEAA"/>
    <a:srgbClr val="19325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CA49B-9A6F-4491-B81E-84FB3B3B7432}" v="344" dt="2022-08-30T00:27:30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30" autoAdjust="0"/>
    <p:restoredTop sz="94613"/>
  </p:normalViewPr>
  <p:slideViewPr>
    <p:cSldViewPr snapToGrid="0" snapToObjects="1">
      <p:cViewPr varScale="1">
        <p:scale>
          <a:sx n="73" d="100"/>
          <a:sy n="73" d="100"/>
        </p:scale>
        <p:origin x="3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225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Castillo" userId="e01264d719e1d780" providerId="LiveId" clId="{50ECA49B-9A6F-4491-B81E-84FB3B3B7432}"/>
    <pc:docChg chg="undo custSel addSld delSld modSld sldOrd addSection delSection">
      <pc:chgData name="Roberto Castillo" userId="e01264d719e1d780" providerId="LiveId" clId="{50ECA49B-9A6F-4491-B81E-84FB3B3B7432}" dt="2022-08-30T00:31:08.889" v="5437" actId="47"/>
      <pc:docMkLst>
        <pc:docMk/>
      </pc:docMkLst>
      <pc:sldChg chg="delSp modSp mod">
        <pc:chgData name="Roberto Castillo" userId="e01264d719e1d780" providerId="LiveId" clId="{50ECA49B-9A6F-4491-B81E-84FB3B3B7432}" dt="2022-08-30T00:28:52.368" v="5434" actId="478"/>
        <pc:sldMkLst>
          <pc:docMk/>
          <pc:sldMk cId="1560069856" sldId="281"/>
        </pc:sldMkLst>
        <pc:spChg chg="mod">
          <ac:chgData name="Roberto Castillo" userId="e01264d719e1d780" providerId="LiveId" clId="{50ECA49B-9A6F-4491-B81E-84FB3B3B7432}" dt="2022-08-30T00:28:50.331" v="5433" actId="20577"/>
          <ac:spMkLst>
            <pc:docMk/>
            <pc:sldMk cId="1560069856" sldId="281"/>
            <ac:spMk id="3" creationId="{00000000-0000-0000-0000-000000000000}"/>
          </ac:spMkLst>
        </pc:spChg>
        <pc:spChg chg="del">
          <ac:chgData name="Roberto Castillo" userId="e01264d719e1d780" providerId="LiveId" clId="{50ECA49B-9A6F-4491-B81E-84FB3B3B7432}" dt="2022-08-30T00:26:42.463" v="5223" actId="478"/>
          <ac:spMkLst>
            <pc:docMk/>
            <pc:sldMk cId="1560069856" sldId="281"/>
            <ac:spMk id="28" creationId="{A7AD2CFC-70A6-71D6-DBF6-B0DEB820114C}"/>
          </ac:spMkLst>
        </pc:spChg>
        <pc:spChg chg="del">
          <ac:chgData name="Roberto Castillo" userId="e01264d719e1d780" providerId="LiveId" clId="{50ECA49B-9A6F-4491-B81E-84FB3B3B7432}" dt="2022-08-30T00:26:42.463" v="5223" actId="478"/>
          <ac:spMkLst>
            <pc:docMk/>
            <pc:sldMk cId="1560069856" sldId="281"/>
            <ac:spMk id="31" creationId="{18AF8B08-3E4D-DF4F-D572-8B5A0725F6A3}"/>
          </ac:spMkLst>
        </pc:spChg>
        <pc:spChg chg="del">
          <ac:chgData name="Roberto Castillo" userId="e01264d719e1d780" providerId="LiveId" clId="{50ECA49B-9A6F-4491-B81E-84FB3B3B7432}" dt="2022-08-30T00:26:39.100" v="5222" actId="478"/>
          <ac:spMkLst>
            <pc:docMk/>
            <pc:sldMk cId="1560069856" sldId="281"/>
            <ac:spMk id="34" creationId="{FBDD0495-94D9-406E-ED0D-0C622620DC6D}"/>
          </ac:spMkLst>
        </pc:spChg>
        <pc:spChg chg="del">
          <ac:chgData name="Roberto Castillo" userId="e01264d719e1d780" providerId="LiveId" clId="{50ECA49B-9A6F-4491-B81E-84FB3B3B7432}" dt="2022-08-30T00:26:39.100" v="5222" actId="478"/>
          <ac:spMkLst>
            <pc:docMk/>
            <pc:sldMk cId="1560069856" sldId="281"/>
            <ac:spMk id="37" creationId="{EF5C4054-C979-6998-38FB-B2B6C8B94616}"/>
          </ac:spMkLst>
        </pc:spChg>
        <pc:spChg chg="del">
          <ac:chgData name="Roberto Castillo" userId="e01264d719e1d780" providerId="LiveId" clId="{50ECA49B-9A6F-4491-B81E-84FB3B3B7432}" dt="2022-08-30T00:26:39.100" v="5222" actId="478"/>
          <ac:spMkLst>
            <pc:docMk/>
            <pc:sldMk cId="1560069856" sldId="281"/>
            <ac:spMk id="40" creationId="{02840D9A-CB35-1137-0DC7-02A4D815706A}"/>
          </ac:spMkLst>
        </pc:spChg>
        <pc:spChg chg="del">
          <ac:chgData name="Roberto Castillo" userId="e01264d719e1d780" providerId="LiveId" clId="{50ECA49B-9A6F-4491-B81E-84FB3B3B7432}" dt="2022-08-30T00:28:52.368" v="5434" actId="478"/>
          <ac:spMkLst>
            <pc:docMk/>
            <pc:sldMk cId="1560069856" sldId="281"/>
            <ac:spMk id="41" creationId="{2C62ED15-7342-EF21-1993-44255A9789C2}"/>
          </ac:spMkLst>
        </pc:spChg>
      </pc:sldChg>
      <pc:sldChg chg="addSp delSp modSp mod addAnim delAnim">
        <pc:chgData name="Roberto Castillo" userId="e01264d719e1d780" providerId="LiveId" clId="{50ECA49B-9A6F-4491-B81E-84FB3B3B7432}" dt="2022-08-30T00:11:36.177" v="4412" actId="14100"/>
        <pc:sldMkLst>
          <pc:docMk/>
          <pc:sldMk cId="2372145084" sldId="282"/>
        </pc:sldMkLst>
        <pc:spChg chg="mod">
          <ac:chgData name="Roberto Castillo" userId="e01264d719e1d780" providerId="LiveId" clId="{50ECA49B-9A6F-4491-B81E-84FB3B3B7432}" dt="2022-08-30T00:06:24.641" v="4243" actId="1035"/>
          <ac:spMkLst>
            <pc:docMk/>
            <pc:sldMk cId="2372145084" sldId="282"/>
            <ac:spMk id="2" creationId="{E773C04F-E1DD-2D4D-8963-901B8CBD046D}"/>
          </ac:spMkLst>
        </pc:spChg>
        <pc:spChg chg="mod topLvl">
          <ac:chgData name="Roberto Castillo" userId="e01264d719e1d780" providerId="LiveId" clId="{50ECA49B-9A6F-4491-B81E-84FB3B3B7432}" dt="2022-08-30T00:06:35.646" v="4266" actId="1035"/>
          <ac:spMkLst>
            <pc:docMk/>
            <pc:sldMk cId="2372145084" sldId="282"/>
            <ac:spMk id="5" creationId="{B3AB98F2-3085-728C-F764-A0492DEFD9AC}"/>
          </ac:spMkLst>
        </pc:spChg>
        <pc:spChg chg="del mod topLvl">
          <ac:chgData name="Roberto Castillo" userId="e01264d719e1d780" providerId="LiveId" clId="{50ECA49B-9A6F-4491-B81E-84FB3B3B7432}" dt="2022-08-30T00:03:28.938" v="4117" actId="478"/>
          <ac:spMkLst>
            <pc:docMk/>
            <pc:sldMk cId="2372145084" sldId="282"/>
            <ac:spMk id="6" creationId="{55E3110C-C7A9-53FC-928E-0BAB7022110D}"/>
          </ac:spMkLst>
        </pc:spChg>
        <pc:spChg chg="mod">
          <ac:chgData name="Roberto Castillo" userId="e01264d719e1d780" providerId="LiveId" clId="{50ECA49B-9A6F-4491-B81E-84FB3B3B7432}" dt="2022-08-26T15:33:10.181" v="820" actId="1076"/>
          <ac:spMkLst>
            <pc:docMk/>
            <pc:sldMk cId="2372145084" sldId="282"/>
            <ac:spMk id="12" creationId="{B3AACBCE-010D-5F5B-F535-80E81CEA9977}"/>
          </ac:spMkLst>
        </pc:spChg>
        <pc:spChg chg="mod">
          <ac:chgData name="Roberto Castillo" userId="e01264d719e1d780" providerId="LiveId" clId="{50ECA49B-9A6F-4491-B81E-84FB3B3B7432}" dt="2022-08-30T00:11:10.543" v="4404" actId="120"/>
          <ac:spMkLst>
            <pc:docMk/>
            <pc:sldMk cId="2372145084" sldId="282"/>
            <ac:spMk id="19" creationId="{AD5D76AF-D38E-A8F0-D752-BFFF76974058}"/>
          </ac:spMkLst>
        </pc:spChg>
        <pc:spChg chg="mod topLvl">
          <ac:chgData name="Roberto Castillo" userId="e01264d719e1d780" providerId="LiveId" clId="{50ECA49B-9A6F-4491-B81E-84FB3B3B7432}" dt="2022-08-30T00:08:54.658" v="4399" actId="1036"/>
          <ac:spMkLst>
            <pc:docMk/>
            <pc:sldMk cId="2372145084" sldId="282"/>
            <ac:spMk id="27" creationId="{0D10BF8B-12F8-6A0A-194E-BCCFF3FF8F6D}"/>
          </ac:spMkLst>
        </pc:spChg>
        <pc:spChg chg="mod">
          <ac:chgData name="Roberto Castillo" userId="e01264d719e1d780" providerId="LiveId" clId="{50ECA49B-9A6F-4491-B81E-84FB3B3B7432}" dt="2022-08-30T00:11:36.177" v="4412" actId="14100"/>
          <ac:spMkLst>
            <pc:docMk/>
            <pc:sldMk cId="2372145084" sldId="282"/>
            <ac:spMk id="29" creationId="{8D909D91-BA96-6319-A1BE-80B0D05BF5F7}"/>
          </ac:spMkLst>
        </pc:spChg>
        <pc:spChg chg="del mod topLvl">
          <ac:chgData name="Roberto Castillo" userId="e01264d719e1d780" providerId="LiveId" clId="{50ECA49B-9A6F-4491-B81E-84FB3B3B7432}" dt="2022-08-30T00:08:38.342" v="4378" actId="478"/>
          <ac:spMkLst>
            <pc:docMk/>
            <pc:sldMk cId="2372145084" sldId="282"/>
            <ac:spMk id="30" creationId="{A6ADB46F-396B-F2C0-99CF-64F17F404ED1}"/>
          </ac:spMkLst>
        </pc:spChg>
        <pc:spChg chg="mod topLvl">
          <ac:chgData name="Roberto Castillo" userId="e01264d719e1d780" providerId="LiveId" clId="{50ECA49B-9A6F-4491-B81E-84FB3B3B7432}" dt="2022-08-30T00:08:59.112" v="4400" actId="6549"/>
          <ac:spMkLst>
            <pc:docMk/>
            <pc:sldMk cId="2372145084" sldId="282"/>
            <ac:spMk id="31" creationId="{06D01153-E323-2825-9EAB-D9679E5A698F}"/>
          </ac:spMkLst>
        </pc:spChg>
        <pc:spChg chg="mod">
          <ac:chgData name="Roberto Castillo" userId="e01264d719e1d780" providerId="LiveId" clId="{50ECA49B-9A6F-4491-B81E-84FB3B3B7432}" dt="2022-08-30T00:11:36.177" v="4412" actId="14100"/>
          <ac:spMkLst>
            <pc:docMk/>
            <pc:sldMk cId="2372145084" sldId="282"/>
            <ac:spMk id="33" creationId="{9ED5C1F3-896B-0D20-D032-A901A61A96D3}"/>
          </ac:spMkLst>
        </pc:spChg>
        <pc:spChg chg="del mod topLvl">
          <ac:chgData name="Roberto Castillo" userId="e01264d719e1d780" providerId="LiveId" clId="{50ECA49B-9A6F-4491-B81E-84FB3B3B7432}" dt="2022-08-30T00:08:40.780" v="4379" actId="478"/>
          <ac:spMkLst>
            <pc:docMk/>
            <pc:sldMk cId="2372145084" sldId="282"/>
            <ac:spMk id="34" creationId="{3994273B-AFEE-C3B0-305D-80CA433F8DC8}"/>
          </ac:spMkLst>
        </pc:spChg>
        <pc:spChg chg="mod topLvl">
          <ac:chgData name="Roberto Castillo" userId="e01264d719e1d780" providerId="LiveId" clId="{50ECA49B-9A6F-4491-B81E-84FB3B3B7432}" dt="2022-08-30T00:08:54.658" v="4399" actId="1036"/>
          <ac:spMkLst>
            <pc:docMk/>
            <pc:sldMk cId="2372145084" sldId="282"/>
            <ac:spMk id="35" creationId="{EAA20AA2-5F8C-846C-421F-0BE159532DB7}"/>
          </ac:spMkLst>
        </pc:spChg>
        <pc:spChg chg="mod">
          <ac:chgData name="Roberto Castillo" userId="e01264d719e1d780" providerId="LiveId" clId="{50ECA49B-9A6F-4491-B81E-84FB3B3B7432}" dt="2022-08-30T00:11:36.177" v="4412" actId="14100"/>
          <ac:spMkLst>
            <pc:docMk/>
            <pc:sldMk cId="2372145084" sldId="282"/>
            <ac:spMk id="37" creationId="{D1213622-4ED1-30FD-9ADB-6CA3CE6183B2}"/>
          </ac:spMkLst>
        </pc:spChg>
        <pc:spChg chg="del mod topLvl">
          <ac:chgData name="Roberto Castillo" userId="e01264d719e1d780" providerId="LiveId" clId="{50ECA49B-9A6F-4491-B81E-84FB3B3B7432}" dt="2022-08-30T00:08:42.844" v="4380" actId="478"/>
          <ac:spMkLst>
            <pc:docMk/>
            <pc:sldMk cId="2372145084" sldId="282"/>
            <ac:spMk id="38" creationId="{E782F974-7ECF-C73A-2096-FF1B2F63FA58}"/>
          </ac:spMkLst>
        </pc:spChg>
        <pc:spChg chg="mod topLvl">
          <ac:chgData name="Roberto Castillo" userId="e01264d719e1d780" providerId="LiveId" clId="{50ECA49B-9A6F-4491-B81E-84FB3B3B7432}" dt="2022-08-30T00:08:54.658" v="4399" actId="1036"/>
          <ac:spMkLst>
            <pc:docMk/>
            <pc:sldMk cId="2372145084" sldId="282"/>
            <ac:spMk id="39" creationId="{2BD2A650-F174-26FD-0C92-5CF90C55633C}"/>
          </ac:spMkLst>
        </pc:spChg>
        <pc:spChg chg="mod">
          <ac:chgData name="Roberto Castillo" userId="e01264d719e1d780" providerId="LiveId" clId="{50ECA49B-9A6F-4491-B81E-84FB3B3B7432}" dt="2022-08-30T00:11:36.177" v="4412" actId="14100"/>
          <ac:spMkLst>
            <pc:docMk/>
            <pc:sldMk cId="2372145084" sldId="282"/>
            <ac:spMk id="41" creationId="{44DB80C0-8164-0267-826A-32CB4ACF4B69}"/>
          </ac:spMkLst>
        </pc:spChg>
        <pc:spChg chg="del mod topLvl">
          <ac:chgData name="Roberto Castillo" userId="e01264d719e1d780" providerId="LiveId" clId="{50ECA49B-9A6F-4491-B81E-84FB3B3B7432}" dt="2022-08-30T00:08:47.356" v="4381" actId="478"/>
          <ac:spMkLst>
            <pc:docMk/>
            <pc:sldMk cId="2372145084" sldId="282"/>
            <ac:spMk id="42" creationId="{469F4744-9FBD-8961-5ACC-7BD0ABB8DAD5}"/>
          </ac:spMkLst>
        </pc:spChg>
        <pc:spChg chg="del">
          <ac:chgData name="Roberto Castillo" userId="e01264d719e1d780" providerId="LiveId" clId="{50ECA49B-9A6F-4491-B81E-84FB3B3B7432}" dt="2022-08-29T17:48:10.224" v="2503" actId="478"/>
          <ac:spMkLst>
            <pc:docMk/>
            <pc:sldMk cId="2372145084" sldId="282"/>
            <ac:spMk id="43" creationId="{00000000-0000-0000-0000-000000000000}"/>
          </ac:spMkLst>
        </pc:spChg>
        <pc:grpChg chg="mod">
          <ac:chgData name="Roberto Castillo" userId="e01264d719e1d780" providerId="LiveId" clId="{50ECA49B-9A6F-4491-B81E-84FB3B3B7432}" dt="2022-08-30T00:08:54.658" v="4399" actId="1036"/>
          <ac:grpSpMkLst>
            <pc:docMk/>
            <pc:sldMk cId="2372145084" sldId="282"/>
            <ac:grpSpMk id="3" creationId="{BE2B3F74-B278-D6FC-FFF7-338179BCB581}"/>
          </ac:grpSpMkLst>
        </pc:grpChg>
        <pc:grpChg chg="mod">
          <ac:chgData name="Roberto Castillo" userId="e01264d719e1d780" providerId="LiveId" clId="{50ECA49B-9A6F-4491-B81E-84FB3B3B7432}" dt="2022-08-30T00:08:54.658" v="4399" actId="1036"/>
          <ac:grpSpMkLst>
            <pc:docMk/>
            <pc:sldMk cId="2372145084" sldId="282"/>
            <ac:grpSpMk id="4" creationId="{9105FC0F-A4B8-FB01-C8AB-9CB6B2D2DCD7}"/>
          </ac:grpSpMkLst>
        </pc:grpChg>
        <pc:grpChg chg="del mod">
          <ac:chgData name="Roberto Castillo" userId="e01264d719e1d780" providerId="LiveId" clId="{50ECA49B-9A6F-4491-B81E-84FB3B3B7432}" dt="2022-08-30T00:03:28.938" v="4117" actId="478"/>
          <ac:grpSpMkLst>
            <pc:docMk/>
            <pc:sldMk cId="2372145084" sldId="282"/>
            <ac:grpSpMk id="7" creationId="{8C265128-6929-717B-88F5-522D638AF600}"/>
          </ac:grpSpMkLst>
        </pc:grpChg>
        <pc:grpChg chg="mod">
          <ac:chgData name="Roberto Castillo" userId="e01264d719e1d780" providerId="LiveId" clId="{50ECA49B-9A6F-4491-B81E-84FB3B3B7432}" dt="2022-08-30T00:11:18.387" v="4407" actId="1035"/>
          <ac:grpSpMkLst>
            <pc:docMk/>
            <pc:sldMk cId="2372145084" sldId="282"/>
            <ac:grpSpMk id="8" creationId="{C17194B7-EA6A-3912-1950-AED9FC208BF8}"/>
          </ac:grpSpMkLst>
        </pc:grpChg>
        <pc:grpChg chg="mod">
          <ac:chgData name="Roberto Castillo" userId="e01264d719e1d780" providerId="LiveId" clId="{50ECA49B-9A6F-4491-B81E-84FB3B3B7432}" dt="2022-08-30T00:11:20.682" v="4409" actId="1036"/>
          <ac:grpSpMkLst>
            <pc:docMk/>
            <pc:sldMk cId="2372145084" sldId="282"/>
            <ac:grpSpMk id="10" creationId="{1F061EF8-0BC3-FCAE-92E7-4AD065B3F90E}"/>
          </ac:grpSpMkLst>
        </pc:grpChg>
        <pc:grpChg chg="mod">
          <ac:chgData name="Roberto Castillo" userId="e01264d719e1d780" providerId="LiveId" clId="{50ECA49B-9A6F-4491-B81E-84FB3B3B7432}" dt="2022-08-30T00:08:54.658" v="4399" actId="1036"/>
          <ac:grpSpMkLst>
            <pc:docMk/>
            <pc:sldMk cId="2372145084" sldId="282"/>
            <ac:grpSpMk id="11" creationId="{C445B101-DAA2-665E-B748-733D7D4E31DB}"/>
          </ac:grpSpMkLst>
        </pc:grpChg>
        <pc:grpChg chg="add del mod">
          <ac:chgData name="Roberto Castillo" userId="e01264d719e1d780" providerId="LiveId" clId="{50ECA49B-9A6F-4491-B81E-84FB3B3B7432}" dt="2022-08-30T00:08:38.342" v="4378" actId="478"/>
          <ac:grpSpMkLst>
            <pc:docMk/>
            <pc:sldMk cId="2372145084" sldId="282"/>
            <ac:grpSpMk id="13" creationId="{E1727434-2C3D-2F1E-FD25-4C0A99337B99}"/>
          </ac:grpSpMkLst>
        </pc:grpChg>
        <pc:grpChg chg="del mod">
          <ac:chgData name="Roberto Castillo" userId="e01264d719e1d780" providerId="LiveId" clId="{50ECA49B-9A6F-4491-B81E-84FB3B3B7432}" dt="2022-08-30T00:08:40.780" v="4379" actId="478"/>
          <ac:grpSpMkLst>
            <pc:docMk/>
            <pc:sldMk cId="2372145084" sldId="282"/>
            <ac:grpSpMk id="17" creationId="{84C7951E-7216-7F4A-43DA-CE68C99B9C64}"/>
          </ac:grpSpMkLst>
        </pc:grpChg>
        <pc:grpChg chg="del mod">
          <ac:chgData name="Roberto Castillo" userId="e01264d719e1d780" providerId="LiveId" clId="{50ECA49B-9A6F-4491-B81E-84FB3B3B7432}" dt="2022-08-30T00:08:42.844" v="4380" actId="478"/>
          <ac:grpSpMkLst>
            <pc:docMk/>
            <pc:sldMk cId="2372145084" sldId="282"/>
            <ac:grpSpMk id="20" creationId="{145E3717-E55E-CA81-E127-44A3FD2B0269}"/>
          </ac:grpSpMkLst>
        </pc:grpChg>
        <pc:grpChg chg="del mod">
          <ac:chgData name="Roberto Castillo" userId="e01264d719e1d780" providerId="LiveId" clId="{50ECA49B-9A6F-4491-B81E-84FB3B3B7432}" dt="2022-08-30T00:08:47.356" v="4381" actId="478"/>
          <ac:grpSpMkLst>
            <pc:docMk/>
            <pc:sldMk cId="2372145084" sldId="282"/>
            <ac:grpSpMk id="25" creationId="{6A15488E-C892-3C5E-2214-BA9C7933282E}"/>
          </ac:grpSpMkLst>
        </pc:grpChg>
        <pc:picChg chg="add del mod">
          <ac:chgData name="Roberto Castillo" userId="e01264d719e1d780" providerId="LiveId" clId="{50ECA49B-9A6F-4491-B81E-84FB3B3B7432}" dt="2022-08-30T00:06:41.799" v="4267" actId="478"/>
          <ac:picMkLst>
            <pc:docMk/>
            <pc:sldMk cId="2372145084" sldId="282"/>
            <ac:picMk id="26" creationId="{A10BA9ED-A0B5-388A-179D-344665C974EE}"/>
          </ac:picMkLst>
        </pc:picChg>
        <pc:picChg chg="add del mod">
          <ac:chgData name="Roberto Castillo" userId="e01264d719e1d780" providerId="LiveId" clId="{50ECA49B-9A6F-4491-B81E-84FB3B3B7432}" dt="2022-08-30T00:06:41.799" v="4267" actId="478"/>
          <ac:picMkLst>
            <pc:docMk/>
            <pc:sldMk cId="2372145084" sldId="282"/>
            <ac:picMk id="44" creationId="{F8B1A2C0-7298-4982-0382-A1413EEB6D78}"/>
          </ac:picMkLst>
        </pc:picChg>
      </pc:sldChg>
      <pc:sldChg chg="modSp mod">
        <pc:chgData name="Roberto Castillo" userId="e01264d719e1d780" providerId="LiveId" clId="{50ECA49B-9A6F-4491-B81E-84FB3B3B7432}" dt="2022-08-29T23:36:34.559" v="3251" actId="404"/>
        <pc:sldMkLst>
          <pc:docMk/>
          <pc:sldMk cId="3507491039" sldId="292"/>
        </pc:sldMkLst>
        <pc:spChg chg="mod">
          <ac:chgData name="Roberto Castillo" userId="e01264d719e1d780" providerId="LiveId" clId="{50ECA49B-9A6F-4491-B81E-84FB3B3B7432}" dt="2022-08-29T23:36:34.559" v="3251" actId="404"/>
          <ac:spMkLst>
            <pc:docMk/>
            <pc:sldMk cId="3507491039" sldId="292"/>
            <ac:spMk id="2" creationId="{0F3D4BBC-5BDD-754E-927F-0125E7B65EA9}"/>
          </ac:spMkLst>
        </pc:spChg>
      </pc:sldChg>
      <pc:sldChg chg="modSp mod">
        <pc:chgData name="Roberto Castillo" userId="e01264d719e1d780" providerId="LiveId" clId="{50ECA49B-9A6F-4491-B81E-84FB3B3B7432}" dt="2022-08-29T23:59:05.368" v="4046" actId="1035"/>
        <pc:sldMkLst>
          <pc:docMk/>
          <pc:sldMk cId="3540179793" sldId="337"/>
        </pc:sldMkLst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3" creationId="{B69A7C8E-0421-7F46-B10C-513254E71E71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4" creationId="{24D9ECAE-783E-C0C3-E3C4-1501F642F2DF}"/>
          </ac:spMkLst>
        </pc:spChg>
        <pc:spChg chg="mod">
          <ac:chgData name="Roberto Castillo" userId="e01264d719e1d780" providerId="LiveId" clId="{50ECA49B-9A6F-4491-B81E-84FB3B3B7432}" dt="2022-08-26T15:52:42.895" v="1157" actId="404"/>
          <ac:spMkLst>
            <pc:docMk/>
            <pc:sldMk cId="3540179793" sldId="337"/>
            <ac:spMk id="6" creationId="{83EEB223-8678-B445-AB82-ACB6A909DF14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7" creationId="{A3ED1785-E37F-0C43-9E8C-B02CCC0CCB7A}"/>
          </ac:spMkLst>
        </pc:spChg>
        <pc:spChg chg="mod">
          <ac:chgData name="Roberto Castillo" userId="e01264d719e1d780" providerId="LiveId" clId="{50ECA49B-9A6F-4491-B81E-84FB3B3B7432}" dt="2022-08-26T15:52:11.094" v="1135" actId="14100"/>
          <ac:spMkLst>
            <pc:docMk/>
            <pc:sldMk cId="3540179793" sldId="337"/>
            <ac:spMk id="10" creationId="{63670D27-F02B-014B-9A79-C06BF7669335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19" creationId="{F7785252-C711-D044-9818-CC63992297E1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20" creationId="{7141A79E-66B9-3243-A9FA-DA70B1748FC3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21" creationId="{F8DD9321-D20B-974A-920C-550CC1404A56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22" creationId="{EA57BB11-419B-A54C-B1EC-D967EAEBDE00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23" creationId="{6B60A701-9C3B-214E-B843-F44D3C2ECE90}"/>
          </ac:spMkLst>
        </pc:spChg>
        <pc:spChg chg="mod">
          <ac:chgData name="Roberto Castillo" userId="e01264d719e1d780" providerId="LiveId" clId="{50ECA49B-9A6F-4491-B81E-84FB3B3B7432}" dt="2022-08-29T23:40:53.087" v="3265" actId="113"/>
          <ac:spMkLst>
            <pc:docMk/>
            <pc:sldMk cId="3540179793" sldId="337"/>
            <ac:spMk id="24" creationId="{14EACA20-CE4C-954C-9191-B36B1AF119C3}"/>
          </ac:spMkLst>
        </pc:spChg>
        <pc:spChg chg="mod">
          <ac:chgData name="Roberto Castillo" userId="e01264d719e1d780" providerId="LiveId" clId="{50ECA49B-9A6F-4491-B81E-84FB3B3B7432}" dt="2022-08-29T23:59:05.368" v="4046" actId="1035"/>
          <ac:spMkLst>
            <pc:docMk/>
            <pc:sldMk cId="3540179793" sldId="337"/>
            <ac:spMk id="36" creationId="{00000000-0000-0000-0000-000000000000}"/>
          </ac:spMkLst>
        </pc:spChg>
        <pc:picChg chg="mod">
          <ac:chgData name="Roberto Castillo" userId="e01264d719e1d780" providerId="LiveId" clId="{50ECA49B-9A6F-4491-B81E-84FB3B3B7432}" dt="2022-08-26T15:52:01.970" v="1114" actId="1076"/>
          <ac:picMkLst>
            <pc:docMk/>
            <pc:sldMk cId="3540179793" sldId="337"/>
            <ac:picMk id="29" creationId="{30EA4B59-435E-85F6-D01D-F86AECA252F3}"/>
          </ac:picMkLst>
        </pc:picChg>
      </pc:sldChg>
      <pc:sldChg chg="addSp delSp modSp del mod">
        <pc:chgData name="Roberto Castillo" userId="e01264d719e1d780" providerId="LiveId" clId="{50ECA49B-9A6F-4491-B81E-84FB3B3B7432}" dt="2022-08-29T23:44:07.884" v="3272" actId="47"/>
        <pc:sldMkLst>
          <pc:docMk/>
          <pc:sldMk cId="2446572188" sldId="342"/>
        </pc:sldMkLst>
        <pc:spChg chg="del">
          <ac:chgData name="Roberto Castillo" userId="e01264d719e1d780" providerId="LiveId" clId="{50ECA49B-9A6F-4491-B81E-84FB3B3B7432}" dt="2022-08-29T19:43:53.409" v="3050" actId="478"/>
          <ac:spMkLst>
            <pc:docMk/>
            <pc:sldMk cId="2446572188" sldId="342"/>
            <ac:spMk id="2" creationId="{E773C04F-E1DD-2D4D-8963-901B8CBD046D}"/>
          </ac:spMkLst>
        </pc:spChg>
        <pc:spChg chg="add del mod">
          <ac:chgData name="Roberto Castillo" userId="e01264d719e1d780" providerId="LiveId" clId="{50ECA49B-9A6F-4491-B81E-84FB3B3B7432}" dt="2022-08-29T19:43:55.586" v="3051" actId="478"/>
          <ac:spMkLst>
            <pc:docMk/>
            <pc:sldMk cId="2446572188" sldId="342"/>
            <ac:spMk id="5" creationId="{D0423FE3-8D4C-A510-C954-0C27CB8F9113}"/>
          </ac:spMkLst>
        </pc:spChg>
        <pc:spChg chg="mod">
          <ac:chgData name="Roberto Castillo" userId="e01264d719e1d780" providerId="LiveId" clId="{50ECA49B-9A6F-4491-B81E-84FB3B3B7432}" dt="2022-08-29T23:33:22.588" v="3217" actId="404"/>
          <ac:spMkLst>
            <pc:docMk/>
            <pc:sldMk cId="2446572188" sldId="342"/>
            <ac:spMk id="8" creationId="{00000000-0000-0000-0000-000000000000}"/>
          </ac:spMkLst>
        </pc:spChg>
      </pc:sldChg>
      <pc:sldChg chg="addSp delSp modSp mod">
        <pc:chgData name="Roberto Castillo" userId="e01264d719e1d780" providerId="LiveId" clId="{50ECA49B-9A6F-4491-B81E-84FB3B3B7432}" dt="2022-08-30T00:25:20.147" v="5116" actId="1076"/>
        <pc:sldMkLst>
          <pc:docMk/>
          <pc:sldMk cId="3005179535" sldId="343"/>
        </pc:sldMkLst>
        <pc:spChg chg="mod">
          <ac:chgData name="Roberto Castillo" userId="e01264d719e1d780" providerId="LiveId" clId="{50ECA49B-9A6F-4491-B81E-84FB3B3B7432}" dt="2022-08-29T23:34:36.426" v="3240" actId="20577"/>
          <ac:spMkLst>
            <pc:docMk/>
            <pc:sldMk cId="3005179535" sldId="343"/>
            <ac:spMk id="2" creationId="{C21D4482-AB1F-6144-8BC2-2A173FF35431}"/>
          </ac:spMkLst>
        </pc:spChg>
        <pc:spChg chg="mod">
          <ac:chgData name="Roberto Castillo" userId="e01264d719e1d780" providerId="LiveId" clId="{50ECA49B-9A6F-4491-B81E-84FB3B3B7432}" dt="2022-08-29T23:33:51.626" v="3239" actId="14100"/>
          <ac:spMkLst>
            <pc:docMk/>
            <pc:sldMk cId="3005179535" sldId="343"/>
            <ac:spMk id="9" creationId="{D1B44381-D85F-1F4E-ACCF-3ABF6F6BFA9B}"/>
          </ac:spMkLst>
        </pc:spChg>
        <pc:picChg chg="add mod">
          <ac:chgData name="Roberto Castillo" userId="e01264d719e1d780" providerId="LiveId" clId="{50ECA49B-9A6F-4491-B81E-84FB3B3B7432}" dt="2022-08-30T00:25:11.168" v="5103" actId="962"/>
          <ac:picMkLst>
            <pc:docMk/>
            <pc:sldMk cId="3005179535" sldId="343"/>
            <ac:picMk id="4" creationId="{6C7B64BF-B5D6-C62B-A46B-036712C5C437}"/>
          </ac:picMkLst>
        </pc:picChg>
        <pc:picChg chg="mod">
          <ac:chgData name="Roberto Castillo" userId="e01264d719e1d780" providerId="LiveId" clId="{50ECA49B-9A6F-4491-B81E-84FB3B3B7432}" dt="2022-08-30T00:25:20.147" v="5116" actId="1076"/>
          <ac:picMkLst>
            <pc:docMk/>
            <pc:sldMk cId="3005179535" sldId="343"/>
            <ac:picMk id="6" creationId="{3996CA5E-D043-254B-9578-F1E14EBC3D85}"/>
          </ac:picMkLst>
        </pc:picChg>
        <pc:picChg chg="del">
          <ac:chgData name="Roberto Castillo" userId="e01264d719e1d780" providerId="LiveId" clId="{50ECA49B-9A6F-4491-B81E-84FB3B3B7432}" dt="2022-08-30T00:24:54.510" v="5099" actId="478"/>
          <ac:picMkLst>
            <pc:docMk/>
            <pc:sldMk cId="3005179535" sldId="343"/>
            <ac:picMk id="8" creationId="{DA116610-6CE5-914A-A8DB-F447996657C6}"/>
          </ac:picMkLst>
        </pc:picChg>
      </pc:sldChg>
      <pc:sldChg chg="delSp modSp mod ord delAnim modAnim">
        <pc:chgData name="Roberto Castillo" userId="e01264d719e1d780" providerId="LiveId" clId="{50ECA49B-9A6F-4491-B81E-84FB3B3B7432}" dt="2022-08-30T00:23:22.766" v="5072" actId="1076"/>
        <pc:sldMkLst>
          <pc:docMk/>
          <pc:sldMk cId="1551389257" sldId="349"/>
        </pc:sldMkLst>
        <pc:spChg chg="mod">
          <ac:chgData name="Roberto Castillo" userId="e01264d719e1d780" providerId="LiveId" clId="{50ECA49B-9A6F-4491-B81E-84FB3B3B7432}" dt="2022-08-30T00:13:41.352" v="4533" actId="1076"/>
          <ac:spMkLst>
            <pc:docMk/>
            <pc:sldMk cId="1551389257" sldId="349"/>
            <ac:spMk id="2" creationId="{0F3D4BBC-5BDD-754E-927F-0125E7B65EA9}"/>
          </ac:spMkLst>
        </pc:spChg>
        <pc:spChg chg="del">
          <ac:chgData name="Roberto Castillo" userId="e01264d719e1d780" providerId="LiveId" clId="{50ECA49B-9A6F-4491-B81E-84FB3B3B7432}" dt="2022-08-30T00:13:35.386" v="4531" actId="478"/>
          <ac:spMkLst>
            <pc:docMk/>
            <pc:sldMk cId="1551389257" sldId="349"/>
            <ac:spMk id="5" creationId="{97D4C887-FF3C-DABC-3554-83927680A2B9}"/>
          </ac:spMkLst>
        </pc:spChg>
        <pc:spChg chg="mod">
          <ac:chgData name="Roberto Castillo" userId="e01264d719e1d780" providerId="LiveId" clId="{50ECA49B-9A6F-4491-B81E-84FB3B3B7432}" dt="2022-08-30T00:16:18.450" v="4542" actId="207"/>
          <ac:spMkLst>
            <pc:docMk/>
            <pc:sldMk cId="1551389257" sldId="349"/>
            <ac:spMk id="13" creationId="{766ED048-0BE0-6D49-F42E-5F898C6C04C7}"/>
          </ac:spMkLst>
        </pc:spChg>
        <pc:spChg chg="mod">
          <ac:chgData name="Roberto Castillo" userId="e01264d719e1d780" providerId="LiveId" clId="{50ECA49B-9A6F-4491-B81E-84FB3B3B7432}" dt="2022-08-26T15:12:26.944" v="7" actId="165"/>
          <ac:spMkLst>
            <pc:docMk/>
            <pc:sldMk cId="1551389257" sldId="349"/>
            <ac:spMk id="14" creationId="{791EEF5D-521C-63EC-CB6C-029860D82529}"/>
          </ac:spMkLst>
        </pc:spChg>
        <pc:spChg chg="mod">
          <ac:chgData name="Roberto Castillo" userId="e01264d719e1d780" providerId="LiveId" clId="{50ECA49B-9A6F-4491-B81E-84FB3B3B7432}" dt="2022-08-30T00:16:21.214" v="4543" actId="207"/>
          <ac:spMkLst>
            <pc:docMk/>
            <pc:sldMk cId="1551389257" sldId="349"/>
            <ac:spMk id="20" creationId="{A21F08F7-58E5-0EAD-DC01-498BAA8DF880}"/>
          </ac:spMkLst>
        </pc:spChg>
        <pc:spChg chg="mod">
          <ac:chgData name="Roberto Castillo" userId="e01264d719e1d780" providerId="LiveId" clId="{50ECA49B-9A6F-4491-B81E-84FB3B3B7432}" dt="2022-08-26T15:12:49.054" v="24" actId="20577"/>
          <ac:spMkLst>
            <pc:docMk/>
            <pc:sldMk cId="1551389257" sldId="349"/>
            <ac:spMk id="29" creationId="{9E2040F4-B190-BF77-63CF-E185CD5890C1}"/>
          </ac:spMkLst>
        </pc:spChg>
        <pc:spChg chg="mod">
          <ac:chgData name="Roberto Castillo" userId="e01264d719e1d780" providerId="LiveId" clId="{50ECA49B-9A6F-4491-B81E-84FB3B3B7432}" dt="2022-08-26T15:12:26.944" v="7" actId="165"/>
          <ac:spMkLst>
            <pc:docMk/>
            <pc:sldMk cId="1551389257" sldId="349"/>
            <ac:spMk id="31" creationId="{355C701B-CEB3-8106-7234-D09569884AE8}"/>
          </ac:spMkLst>
        </pc:spChg>
        <pc:spChg chg="mod topLvl">
          <ac:chgData name="Roberto Castillo" userId="e01264d719e1d780" providerId="LiveId" clId="{50ECA49B-9A6F-4491-B81E-84FB3B3B7432}" dt="2022-08-30T00:23:22.766" v="5072" actId="1076"/>
          <ac:spMkLst>
            <pc:docMk/>
            <pc:sldMk cId="1551389257" sldId="349"/>
            <ac:spMk id="40" creationId="{C7957AB4-DA7D-5E54-ECA6-F5135D3C4CFD}"/>
          </ac:spMkLst>
        </pc:spChg>
        <pc:spChg chg="mod">
          <ac:chgData name="Roberto Castillo" userId="e01264d719e1d780" providerId="LiveId" clId="{50ECA49B-9A6F-4491-B81E-84FB3B3B7432}" dt="2022-08-30T00:21:50.623" v="4963" actId="6549"/>
          <ac:spMkLst>
            <pc:docMk/>
            <pc:sldMk cId="1551389257" sldId="349"/>
            <ac:spMk id="42" creationId="{1CDE32D1-A8B2-D329-2BAB-3920D4648AF0}"/>
          </ac:spMkLst>
        </pc:spChg>
        <pc:spChg chg="del mod topLvl">
          <ac:chgData name="Roberto Castillo" userId="e01264d719e1d780" providerId="LiveId" clId="{50ECA49B-9A6F-4491-B81E-84FB3B3B7432}" dt="2022-08-30T00:15:10.161" v="4534" actId="478"/>
          <ac:spMkLst>
            <pc:docMk/>
            <pc:sldMk cId="1551389257" sldId="349"/>
            <ac:spMk id="44" creationId="{8E7496E8-479D-AB35-C032-5419F9D5AB03}"/>
          </ac:spMkLst>
        </pc:spChg>
        <pc:spChg chg="del mod topLvl">
          <ac:chgData name="Roberto Castillo" userId="e01264d719e1d780" providerId="LiveId" clId="{50ECA49B-9A6F-4491-B81E-84FB3B3B7432}" dt="2022-08-30T00:18:33.280" v="4762" actId="478"/>
          <ac:spMkLst>
            <pc:docMk/>
            <pc:sldMk cId="1551389257" sldId="349"/>
            <ac:spMk id="46" creationId="{E1946C22-31D3-A136-3A19-8A36A6BCEE88}"/>
          </ac:spMkLst>
        </pc:spChg>
        <pc:spChg chg="mod topLvl">
          <ac:chgData name="Roberto Castillo" userId="e01264d719e1d780" providerId="LiveId" clId="{50ECA49B-9A6F-4491-B81E-84FB3B3B7432}" dt="2022-08-30T00:23:22.766" v="5072" actId="1076"/>
          <ac:spMkLst>
            <pc:docMk/>
            <pc:sldMk cId="1551389257" sldId="349"/>
            <ac:spMk id="49" creationId="{C6C0E58E-526F-93A7-54A3-3215936EE43A}"/>
          </ac:spMkLst>
        </pc:spChg>
        <pc:spChg chg="mod topLvl">
          <ac:chgData name="Roberto Castillo" userId="e01264d719e1d780" providerId="LiveId" clId="{50ECA49B-9A6F-4491-B81E-84FB3B3B7432}" dt="2022-08-30T00:23:22.766" v="5072" actId="1076"/>
          <ac:spMkLst>
            <pc:docMk/>
            <pc:sldMk cId="1551389257" sldId="349"/>
            <ac:spMk id="51" creationId="{A0198619-B5D9-A1FE-60A2-0FC0DA63C445}"/>
          </ac:spMkLst>
        </pc:spChg>
        <pc:spChg chg="mod">
          <ac:chgData name="Roberto Castillo" userId="e01264d719e1d780" providerId="LiveId" clId="{50ECA49B-9A6F-4491-B81E-84FB3B3B7432}" dt="2022-08-26T15:12:26.944" v="7" actId="165"/>
          <ac:spMkLst>
            <pc:docMk/>
            <pc:sldMk cId="1551389257" sldId="349"/>
            <ac:spMk id="52" creationId="{455703E1-01E7-C024-A551-6E875AD5C115}"/>
          </ac:spMkLst>
        </pc:spChg>
        <pc:spChg chg="mod topLvl">
          <ac:chgData name="Roberto Castillo" userId="e01264d719e1d780" providerId="LiveId" clId="{50ECA49B-9A6F-4491-B81E-84FB3B3B7432}" dt="2022-08-30T00:23:22.766" v="5072" actId="1076"/>
          <ac:spMkLst>
            <pc:docMk/>
            <pc:sldMk cId="1551389257" sldId="349"/>
            <ac:spMk id="53" creationId="{08761D69-6D30-0EB8-4BF0-0485CDD6681B}"/>
          </ac:spMkLst>
        </pc:spChg>
        <pc:spChg chg="del mod topLvl">
          <ac:chgData name="Roberto Castillo" userId="e01264d719e1d780" providerId="LiveId" clId="{50ECA49B-9A6F-4491-B81E-84FB3B3B7432}" dt="2022-08-30T00:23:17.382" v="5071" actId="478"/>
          <ac:spMkLst>
            <pc:docMk/>
            <pc:sldMk cId="1551389257" sldId="349"/>
            <ac:spMk id="54" creationId="{6633BBB8-94AA-2562-4070-D9E6CE86EE33}"/>
          </ac:spMkLst>
        </pc:spChg>
        <pc:spChg chg="del mod topLvl">
          <ac:chgData name="Roberto Castillo" userId="e01264d719e1d780" providerId="LiveId" clId="{50ECA49B-9A6F-4491-B81E-84FB3B3B7432}" dt="2022-08-30T00:23:17.382" v="5071" actId="478"/>
          <ac:spMkLst>
            <pc:docMk/>
            <pc:sldMk cId="1551389257" sldId="349"/>
            <ac:spMk id="55" creationId="{7B41EAEA-1D18-7D1D-04B2-B6FCD089B988}"/>
          </ac:spMkLst>
        </pc:spChg>
        <pc:spChg chg="del mod topLvl">
          <ac:chgData name="Roberto Castillo" userId="e01264d719e1d780" providerId="LiveId" clId="{50ECA49B-9A6F-4491-B81E-84FB3B3B7432}" dt="2022-08-30T00:15:12.699" v="4535" actId="478"/>
          <ac:spMkLst>
            <pc:docMk/>
            <pc:sldMk cId="1551389257" sldId="349"/>
            <ac:spMk id="56" creationId="{74F7E3AA-24F3-2C46-4DA0-8F94DAE30380}"/>
          </ac:spMkLst>
        </pc:spChg>
        <pc:spChg chg="del mod topLvl">
          <ac:chgData name="Roberto Castillo" userId="e01264d719e1d780" providerId="LiveId" clId="{50ECA49B-9A6F-4491-B81E-84FB3B3B7432}" dt="2022-08-30T00:18:34.684" v="4763" actId="478"/>
          <ac:spMkLst>
            <pc:docMk/>
            <pc:sldMk cId="1551389257" sldId="349"/>
            <ac:spMk id="58" creationId="{77F546C1-607E-84F9-593F-CB8E164ABDAF}"/>
          </ac:spMkLst>
        </pc:spChg>
        <pc:grpChg chg="mod topLvl">
          <ac:chgData name="Roberto Castillo" userId="e01264d719e1d780" providerId="LiveId" clId="{50ECA49B-9A6F-4491-B81E-84FB3B3B7432}" dt="2022-08-30T00:16:09.613" v="4540" actId="1076"/>
          <ac:grpSpMkLst>
            <pc:docMk/>
            <pc:sldMk cId="1551389257" sldId="349"/>
            <ac:grpSpMk id="3" creationId="{BFFB4DBA-EA04-C714-E674-6CBC590F70F5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6" creationId="{7B89D548-09F0-DD52-8735-D288DDD5E344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12" creationId="{A592A4D6-5005-EDEC-CA40-921B8B52CEF1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15" creationId="{0D29B740-B80A-489C-B231-94DE6D039425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16" creationId="{960C6D3C-655D-B4A4-0140-09F3B2B5F1A0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22" creationId="{5E300E03-F526-1253-E5A8-2BA7180F66DC}"/>
          </ac:grpSpMkLst>
        </pc:grpChg>
        <pc:grpChg chg="mod topLvl">
          <ac:chgData name="Roberto Castillo" userId="e01264d719e1d780" providerId="LiveId" clId="{50ECA49B-9A6F-4491-B81E-84FB3B3B7432}" dt="2022-08-30T00:23:22.766" v="5072" actId="1076"/>
          <ac:grpSpMkLst>
            <pc:docMk/>
            <pc:sldMk cId="1551389257" sldId="349"/>
            <ac:grpSpMk id="23" creationId="{BF69A9C4-4593-E5C4-886C-A358F3BB04F1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24" creationId="{EC6EC005-E0E4-36BF-FADA-A9246ED0753E}"/>
          </ac:grpSpMkLst>
        </pc:grpChg>
        <pc:grpChg chg="de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27" creationId="{8B744013-089C-6970-3505-F2DD39FAAA5D}"/>
          </ac:grpSpMkLst>
        </pc:grpChg>
        <pc:grpChg chg="mod topLvl">
          <ac:chgData name="Roberto Castillo" userId="e01264d719e1d780" providerId="LiveId" clId="{50ECA49B-9A6F-4491-B81E-84FB3B3B7432}" dt="2022-08-26T15:12:26.944" v="7" actId="165"/>
          <ac:grpSpMkLst>
            <pc:docMk/>
            <pc:sldMk cId="1551389257" sldId="349"/>
            <ac:grpSpMk id="34" creationId="{77123D3B-0BDC-7437-AB58-39377275C65D}"/>
          </ac:grpSpMkLst>
        </pc:grpChg>
        <pc:picChg chg="mod topLvl">
          <ac:chgData name="Roberto Castillo" userId="e01264d719e1d780" providerId="LiveId" clId="{50ECA49B-9A6F-4491-B81E-84FB3B3B7432}" dt="2022-08-26T15:13:21.540" v="26" actId="1076"/>
          <ac:picMkLst>
            <pc:docMk/>
            <pc:sldMk cId="1551389257" sldId="349"/>
            <ac:picMk id="10" creationId="{C1D4064F-DEBB-6547-B7B6-779D06F19428}"/>
          </ac:picMkLst>
        </pc:picChg>
        <pc:picChg chg="mod ord topLvl">
          <ac:chgData name="Roberto Castillo" userId="e01264d719e1d780" providerId="LiveId" clId="{50ECA49B-9A6F-4491-B81E-84FB3B3B7432}" dt="2022-08-26T15:12:36.665" v="8" actId="167"/>
          <ac:picMkLst>
            <pc:docMk/>
            <pc:sldMk cId="1551389257" sldId="349"/>
            <ac:picMk id="21" creationId="{32840EB5-B51A-9EE0-0E50-C0AB940F9732}"/>
          </ac:picMkLst>
        </pc:picChg>
        <pc:picChg chg="del">
          <ac:chgData name="Roberto Castillo" userId="e01264d719e1d780" providerId="LiveId" clId="{50ECA49B-9A6F-4491-B81E-84FB3B3B7432}" dt="2022-08-30T00:16:27.936" v="4544" actId="478"/>
          <ac:picMkLst>
            <pc:docMk/>
            <pc:sldMk cId="1551389257" sldId="349"/>
            <ac:picMk id="26" creationId="{21858C48-7530-BE1E-8F3C-4893457AAC1A}"/>
          </ac:picMkLst>
        </pc:picChg>
        <pc:cxnChg chg="del mod topLvl">
          <ac:chgData name="Roberto Castillo" userId="e01264d719e1d780" providerId="LiveId" clId="{50ECA49B-9A6F-4491-B81E-84FB3B3B7432}" dt="2022-08-30T00:16:12.543" v="4541" actId="478"/>
          <ac:cxnSpMkLst>
            <pc:docMk/>
            <pc:sldMk cId="1551389257" sldId="349"/>
            <ac:cxnSpMk id="33" creationId="{861582FE-3676-6BF1-DC0C-E649E2EB539A}"/>
          </ac:cxnSpMkLst>
        </pc:cxnChg>
        <pc:cxnChg chg="mod topLvl">
          <ac:chgData name="Roberto Castillo" userId="e01264d719e1d780" providerId="LiveId" clId="{50ECA49B-9A6F-4491-B81E-84FB3B3B7432}" dt="2022-08-26T15:12:26.944" v="7" actId="165"/>
          <ac:cxnSpMkLst>
            <pc:docMk/>
            <pc:sldMk cId="1551389257" sldId="349"/>
            <ac:cxnSpMk id="36" creationId="{0B04CD95-18F4-D1EA-A12B-17E060019FDD}"/>
          </ac:cxnSpMkLst>
        </pc:cxnChg>
        <pc:cxnChg chg="del mod topLvl">
          <ac:chgData name="Roberto Castillo" userId="e01264d719e1d780" providerId="LiveId" clId="{50ECA49B-9A6F-4491-B81E-84FB3B3B7432}" dt="2022-08-30T00:18:31.704" v="4761" actId="478"/>
          <ac:cxnSpMkLst>
            <pc:docMk/>
            <pc:sldMk cId="1551389257" sldId="349"/>
            <ac:cxnSpMk id="60" creationId="{B303DD5C-E911-2112-6C6F-74629AE935E3}"/>
          </ac:cxnSpMkLst>
        </pc:cxnChg>
        <pc:cxnChg chg="del mod topLvl">
          <ac:chgData name="Roberto Castillo" userId="e01264d719e1d780" providerId="LiveId" clId="{50ECA49B-9A6F-4491-B81E-84FB3B3B7432}" dt="2022-08-30T00:18:30.313" v="4760" actId="478"/>
          <ac:cxnSpMkLst>
            <pc:docMk/>
            <pc:sldMk cId="1551389257" sldId="349"/>
            <ac:cxnSpMk id="66" creationId="{3BA2683F-EC84-31B4-B1FA-CA8F7315FA3F}"/>
          </ac:cxnSpMkLst>
        </pc:cxnChg>
      </pc:sldChg>
      <pc:sldChg chg="addSp delSp modSp mod ord modAnim">
        <pc:chgData name="Roberto Castillo" userId="e01264d719e1d780" providerId="LiveId" clId="{50ECA49B-9A6F-4491-B81E-84FB3B3B7432}" dt="2022-08-29T23:36:24.293" v="3245" actId="404"/>
        <pc:sldMkLst>
          <pc:docMk/>
          <pc:sldMk cId="2824310384" sldId="350"/>
        </pc:sldMkLst>
        <pc:spChg chg="mod">
          <ac:chgData name="Roberto Castillo" userId="e01264d719e1d780" providerId="LiveId" clId="{50ECA49B-9A6F-4491-B81E-84FB3B3B7432}" dt="2022-08-29T23:36:24.293" v="3245" actId="404"/>
          <ac:spMkLst>
            <pc:docMk/>
            <pc:sldMk cId="2824310384" sldId="350"/>
            <ac:spMk id="2" creationId="{0F3D4BBC-5BDD-754E-927F-0125E7B65EA9}"/>
          </ac:spMkLst>
        </pc:spChg>
        <pc:spChg chg="mod">
          <ac:chgData name="Roberto Castillo" userId="e01264d719e1d780" providerId="LiveId" clId="{50ECA49B-9A6F-4491-B81E-84FB3B3B7432}" dt="2022-08-29T17:47:04.386" v="2449" actId="20577"/>
          <ac:spMkLst>
            <pc:docMk/>
            <pc:sldMk cId="2824310384" sldId="350"/>
            <ac:spMk id="5" creationId="{97D4C887-FF3C-DABC-3554-83927680A2B9}"/>
          </ac:spMkLst>
        </pc:spChg>
        <pc:spChg chg="mod">
          <ac:chgData name="Roberto Castillo" userId="e01264d719e1d780" providerId="LiveId" clId="{50ECA49B-9A6F-4491-B81E-84FB3B3B7432}" dt="2022-08-26T15:16:39.223" v="27" actId="6549"/>
          <ac:spMkLst>
            <pc:docMk/>
            <pc:sldMk cId="2824310384" sldId="350"/>
            <ac:spMk id="7" creationId="{79B89A2F-A020-5E15-A9C4-B504E151CD02}"/>
          </ac:spMkLst>
        </pc:spChg>
        <pc:spChg chg="mod">
          <ac:chgData name="Roberto Castillo" userId="e01264d719e1d780" providerId="LiveId" clId="{50ECA49B-9A6F-4491-B81E-84FB3B3B7432}" dt="2022-08-26T15:18:13.442" v="106" actId="1035"/>
          <ac:spMkLst>
            <pc:docMk/>
            <pc:sldMk cId="2824310384" sldId="350"/>
            <ac:spMk id="9" creationId="{CB7E3010-8A4F-769B-0D71-FF4F40B4D112}"/>
          </ac:spMkLst>
        </pc:spChg>
        <pc:spChg chg="mod">
          <ac:chgData name="Roberto Castillo" userId="e01264d719e1d780" providerId="LiveId" clId="{50ECA49B-9A6F-4491-B81E-84FB3B3B7432}" dt="2022-08-26T15:23:31.926" v="143" actId="20577"/>
          <ac:spMkLst>
            <pc:docMk/>
            <pc:sldMk cId="2824310384" sldId="350"/>
            <ac:spMk id="10" creationId="{7833ABB1-2BD9-F60F-DE75-DC4D68E2C973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3" creationId="{468475C6-A5DE-3E71-7C2C-BB4155BC382A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4" creationId="{583D213F-D53A-A69C-5F8E-E24E26D710A2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5" creationId="{1FFFCBB8-6FDF-20C1-A574-24A16DB7B8CE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6" creationId="{64AFF7CC-9363-080C-4FCE-0691D20A6DD6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7" creationId="{6729EB5B-9576-08CF-8ED6-39DB3A0E1A25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28" creationId="{4E4F48D8-8EEA-25C8-15EF-B286DDE1ED15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0" creationId="{47499089-7A78-06D2-F3F5-12EC6ED5F49D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2" creationId="{AE41B104-A356-B4C3-116C-0BA24F0B2B62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5" creationId="{F9132358-0A96-D92D-D446-6F0048F35AD9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7" creationId="{FB579EF8-4E62-D77D-E967-83197C14282D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8" creationId="{8E099F31-E469-2A1E-C726-0D060C474826}"/>
          </ac:spMkLst>
        </pc:spChg>
        <pc:spChg chg="mod">
          <ac:chgData name="Roberto Castillo" userId="e01264d719e1d780" providerId="LiveId" clId="{50ECA49B-9A6F-4491-B81E-84FB3B3B7432}" dt="2022-08-26T15:29:41.403" v="455" actId="164"/>
          <ac:spMkLst>
            <pc:docMk/>
            <pc:sldMk cId="2824310384" sldId="350"/>
            <ac:spMk id="39" creationId="{65E2D775-E17F-3F60-2BC2-FA3D9B52BB7F}"/>
          </ac:spMkLst>
        </pc:spChg>
        <pc:spChg chg="add del">
          <ac:chgData name="Roberto Castillo" userId="e01264d719e1d780" providerId="LiveId" clId="{50ECA49B-9A6F-4491-B81E-84FB3B3B7432}" dt="2022-08-26T16:05:45.579" v="1336" actId="478"/>
          <ac:spMkLst>
            <pc:docMk/>
            <pc:sldMk cId="2824310384" sldId="350"/>
            <ac:spMk id="43" creationId="{53B2601C-5588-787C-E75C-20E4E7818337}"/>
          </ac:spMkLst>
        </pc:spChg>
        <pc:grpChg chg="add mod">
          <ac:chgData name="Roberto Castillo" userId="e01264d719e1d780" providerId="LiveId" clId="{50ECA49B-9A6F-4491-B81E-84FB3B3B7432}" dt="2022-08-26T16:05:49.654" v="1337" actId="1076"/>
          <ac:grpSpMkLst>
            <pc:docMk/>
            <pc:sldMk cId="2824310384" sldId="350"/>
            <ac:grpSpMk id="3" creationId="{E16AF4BE-704B-24CD-1E2B-53AC148F414A}"/>
          </ac:grpSpMkLst>
        </pc:grpChg>
        <pc:grpChg chg="mod">
          <ac:chgData name="Roberto Castillo" userId="e01264d719e1d780" providerId="LiveId" clId="{50ECA49B-9A6F-4491-B81E-84FB3B3B7432}" dt="2022-08-26T15:29:41.403" v="455" actId="164"/>
          <ac:grpSpMkLst>
            <pc:docMk/>
            <pc:sldMk cId="2824310384" sldId="350"/>
            <ac:grpSpMk id="8" creationId="{44F0ADC2-AF3F-CEEC-907C-C471BA559E65}"/>
          </ac:grpSpMkLst>
        </pc:grpChg>
        <pc:grpChg chg="mod">
          <ac:chgData name="Roberto Castillo" userId="e01264d719e1d780" providerId="LiveId" clId="{50ECA49B-9A6F-4491-B81E-84FB3B3B7432}" dt="2022-08-26T15:29:41.403" v="455" actId="164"/>
          <ac:grpSpMkLst>
            <pc:docMk/>
            <pc:sldMk cId="2824310384" sldId="350"/>
            <ac:grpSpMk id="13" creationId="{8AA5A68B-EF92-C2B4-0B0A-370048AEA4B1}"/>
          </ac:grpSpMkLst>
        </pc:grpChg>
      </pc:sldChg>
      <pc:sldChg chg="addSp delSp modSp mod ord">
        <pc:chgData name="Roberto Castillo" userId="e01264d719e1d780" providerId="LiveId" clId="{50ECA49B-9A6F-4491-B81E-84FB3B3B7432}" dt="2022-08-29T23:58:08.140" v="4044" actId="1035"/>
        <pc:sldMkLst>
          <pc:docMk/>
          <pc:sldMk cId="1749581903" sldId="351"/>
        </pc:sldMkLst>
        <pc:spChg chg="add del mod">
          <ac:chgData name="Roberto Castillo" userId="e01264d719e1d780" providerId="LiveId" clId="{50ECA49B-9A6F-4491-B81E-84FB3B3B7432}" dt="2022-08-29T23:47:28.866" v="3332"/>
          <ac:spMkLst>
            <pc:docMk/>
            <pc:sldMk cId="1749581903" sldId="351"/>
            <ac:spMk id="2" creationId="{A8670331-DD6E-BA7F-198B-EA1381B85F65}"/>
          </ac:spMkLst>
        </pc:spChg>
        <pc:spChg chg="del">
          <ac:chgData name="Roberto Castillo" userId="e01264d719e1d780" providerId="LiveId" clId="{50ECA49B-9A6F-4491-B81E-84FB3B3B7432}" dt="2022-08-29T23:22:59.066" v="3214" actId="478"/>
          <ac:spMkLst>
            <pc:docMk/>
            <pc:sldMk cId="1749581903" sldId="351"/>
            <ac:spMk id="3" creationId="{B69A7C8E-0421-7F46-B10C-513254E71E71}"/>
          </ac:spMkLst>
        </pc:spChg>
        <pc:spChg chg="add del mod">
          <ac:chgData name="Roberto Castillo" userId="e01264d719e1d780" providerId="LiveId" clId="{50ECA49B-9A6F-4491-B81E-84FB3B3B7432}" dt="2022-08-29T23:47:28.866" v="3332"/>
          <ac:spMkLst>
            <pc:docMk/>
            <pc:sldMk cId="1749581903" sldId="351"/>
            <ac:spMk id="5" creationId="{71D2FAA4-D382-99A0-93AE-975518750024}"/>
          </ac:spMkLst>
        </pc:spChg>
        <pc:spChg chg="add mod">
          <ac:chgData name="Roberto Castillo" userId="e01264d719e1d780" providerId="LiveId" clId="{50ECA49B-9A6F-4491-B81E-84FB3B3B7432}" dt="2022-08-29T23:57:48.952" v="4038" actId="1036"/>
          <ac:spMkLst>
            <pc:docMk/>
            <pc:sldMk cId="1749581903" sldId="351"/>
            <ac:spMk id="8" creationId="{4D2BB88F-64B0-6576-C44E-3E6BE34CD6ED}"/>
          </ac:spMkLst>
        </pc:spChg>
        <pc:spChg chg="mod">
          <ac:chgData name="Roberto Castillo" userId="e01264d719e1d780" providerId="LiveId" clId="{50ECA49B-9A6F-4491-B81E-84FB3B3B7432}" dt="2022-08-29T23:57:48.952" v="4038" actId="1036"/>
          <ac:spMkLst>
            <pc:docMk/>
            <pc:sldMk cId="1749581903" sldId="351"/>
            <ac:spMk id="25" creationId="{C8643395-48A1-9A76-E3A9-2EC17474FCE7}"/>
          </ac:spMkLst>
        </pc:spChg>
        <pc:spChg chg="mod">
          <ac:chgData name="Roberto Castillo" userId="e01264d719e1d780" providerId="LiveId" clId="{50ECA49B-9A6F-4491-B81E-84FB3B3B7432}" dt="2022-08-29T23:57:48.952" v="4038" actId="1036"/>
          <ac:spMkLst>
            <pc:docMk/>
            <pc:sldMk cId="1749581903" sldId="351"/>
            <ac:spMk id="28" creationId="{1A366E47-DD82-E98F-23CA-3EADC93BB088}"/>
          </ac:spMkLst>
        </pc:spChg>
        <pc:spChg chg="mod">
          <ac:chgData name="Roberto Castillo" userId="e01264d719e1d780" providerId="LiveId" clId="{50ECA49B-9A6F-4491-B81E-84FB3B3B7432}" dt="2022-08-29T23:57:48.952" v="4038" actId="1036"/>
          <ac:spMkLst>
            <pc:docMk/>
            <pc:sldMk cId="1749581903" sldId="351"/>
            <ac:spMk id="29" creationId="{D4D52140-131F-0EFA-09D8-F2E5D4D98833}"/>
          </ac:spMkLst>
        </pc:spChg>
        <pc:spChg chg="mod">
          <ac:chgData name="Roberto Castillo" userId="e01264d719e1d780" providerId="LiveId" clId="{50ECA49B-9A6F-4491-B81E-84FB3B3B7432}" dt="2022-08-29T23:57:48.952" v="4038" actId="1036"/>
          <ac:spMkLst>
            <pc:docMk/>
            <pc:sldMk cId="1749581903" sldId="351"/>
            <ac:spMk id="32" creationId="{3E40AE41-E945-F68E-4A85-E175E38009E7}"/>
          </ac:spMkLst>
        </pc:spChg>
        <pc:spChg chg="mod">
          <ac:chgData name="Roberto Castillo" userId="e01264d719e1d780" providerId="LiveId" clId="{50ECA49B-9A6F-4491-B81E-84FB3B3B7432}" dt="2022-08-29T23:58:08.140" v="4044" actId="1035"/>
          <ac:spMkLst>
            <pc:docMk/>
            <pc:sldMk cId="1749581903" sldId="351"/>
            <ac:spMk id="36" creationId="{00000000-0000-0000-0000-000000000000}"/>
          </ac:spMkLst>
        </pc:spChg>
        <pc:picChg chg="del mod">
          <ac:chgData name="Roberto Castillo" userId="e01264d719e1d780" providerId="LiveId" clId="{50ECA49B-9A6F-4491-B81E-84FB3B3B7432}" dt="2022-08-29T19:44:11.303" v="3053" actId="478"/>
          <ac:picMkLst>
            <pc:docMk/>
            <pc:sldMk cId="1749581903" sldId="351"/>
            <ac:picMk id="4" creationId="{041CB926-2CC8-D609-447F-31F5013B5C48}"/>
          </ac:picMkLst>
        </pc:picChg>
        <pc:picChg chg="add del mod">
          <ac:chgData name="Roberto Castillo" userId="e01264d719e1d780" providerId="LiveId" clId="{50ECA49B-9A6F-4491-B81E-84FB3B3B7432}" dt="2022-08-29T23:47:28.866" v="3332"/>
          <ac:picMkLst>
            <pc:docMk/>
            <pc:sldMk cId="1749581903" sldId="351"/>
            <ac:picMk id="6" creationId="{AABDA310-12FE-C9CB-C305-0D594ABC5DA7}"/>
          </ac:picMkLst>
        </pc:picChg>
        <pc:picChg chg="add del mod">
          <ac:chgData name="Roberto Castillo" userId="e01264d719e1d780" providerId="LiveId" clId="{50ECA49B-9A6F-4491-B81E-84FB3B3B7432}" dt="2022-08-29T23:47:28.866" v="3332"/>
          <ac:picMkLst>
            <pc:docMk/>
            <pc:sldMk cId="1749581903" sldId="351"/>
            <ac:picMk id="7" creationId="{13FF4C21-2329-1B9C-8CF1-CAFF2D6663B6}"/>
          </ac:picMkLst>
        </pc:picChg>
        <pc:picChg chg="add mod">
          <ac:chgData name="Roberto Castillo" userId="e01264d719e1d780" providerId="LiveId" clId="{50ECA49B-9A6F-4491-B81E-84FB3B3B7432}" dt="2022-08-29T23:57:48.952" v="4038" actId="1036"/>
          <ac:picMkLst>
            <pc:docMk/>
            <pc:sldMk cId="1749581903" sldId="351"/>
            <ac:picMk id="9" creationId="{E424B665-15FE-3B9A-355D-47EB0CE2A2E2}"/>
          </ac:picMkLst>
        </pc:picChg>
        <pc:picChg chg="mod">
          <ac:chgData name="Roberto Castillo" userId="e01264d719e1d780" providerId="LiveId" clId="{50ECA49B-9A6F-4491-B81E-84FB3B3B7432}" dt="2022-08-29T23:57:48.952" v="4038" actId="1036"/>
          <ac:picMkLst>
            <pc:docMk/>
            <pc:sldMk cId="1749581903" sldId="351"/>
            <ac:picMk id="34" creationId="{581CD144-E995-FA5D-ED39-E1872CBB96CD}"/>
          </ac:picMkLst>
        </pc:picChg>
        <pc:picChg chg="mod">
          <ac:chgData name="Roberto Castillo" userId="e01264d719e1d780" providerId="LiveId" clId="{50ECA49B-9A6F-4491-B81E-84FB3B3B7432}" dt="2022-08-29T23:57:48.952" v="4038" actId="1036"/>
          <ac:picMkLst>
            <pc:docMk/>
            <pc:sldMk cId="1749581903" sldId="351"/>
            <ac:picMk id="37" creationId="{BEDA83B3-8DE9-B014-C2F5-01B434E6D9DB}"/>
          </ac:picMkLst>
        </pc:picChg>
        <pc:picChg chg="mod">
          <ac:chgData name="Roberto Castillo" userId="e01264d719e1d780" providerId="LiveId" clId="{50ECA49B-9A6F-4491-B81E-84FB3B3B7432}" dt="2022-08-29T23:57:48.952" v="4038" actId="1036"/>
          <ac:picMkLst>
            <pc:docMk/>
            <pc:sldMk cId="1749581903" sldId="351"/>
            <ac:picMk id="38" creationId="{48963ACD-6AEF-564C-4BB3-02E334144BCD}"/>
          </ac:picMkLst>
        </pc:picChg>
        <pc:picChg chg="mod">
          <ac:chgData name="Roberto Castillo" userId="e01264d719e1d780" providerId="LiveId" clId="{50ECA49B-9A6F-4491-B81E-84FB3B3B7432}" dt="2022-08-29T23:57:48.952" v="4038" actId="1036"/>
          <ac:picMkLst>
            <pc:docMk/>
            <pc:sldMk cId="1749581903" sldId="351"/>
            <ac:picMk id="39" creationId="{8F4BD49C-26E8-C617-34B8-FD444DDA1D20}"/>
          </ac:picMkLst>
        </pc:picChg>
      </pc:sldChg>
      <pc:sldChg chg="addSp delSp modSp mod">
        <pc:chgData name="Roberto Castillo" userId="e01264d719e1d780" providerId="LiveId" clId="{50ECA49B-9A6F-4491-B81E-84FB3B3B7432}" dt="2022-08-29T23:58:05.656" v="4043" actId="1036"/>
        <pc:sldMkLst>
          <pc:docMk/>
          <pc:sldMk cId="1000836450" sldId="352"/>
        </pc:sldMkLst>
        <pc:spChg chg="add mod">
          <ac:chgData name="Roberto Castillo" userId="e01264d719e1d780" providerId="LiveId" clId="{50ECA49B-9A6F-4491-B81E-84FB3B3B7432}" dt="2022-08-29T18:01:35.437" v="2823" actId="1076"/>
          <ac:spMkLst>
            <pc:docMk/>
            <pc:sldMk cId="1000836450" sldId="352"/>
            <ac:spMk id="2" creationId="{ECFE3756-A05E-1876-22FE-0993CE7B0233}"/>
          </ac:spMkLst>
        </pc:spChg>
        <pc:spChg chg="del">
          <ac:chgData name="Roberto Castillo" userId="e01264d719e1d780" providerId="LiveId" clId="{50ECA49B-9A6F-4491-B81E-84FB3B3B7432}" dt="2022-08-29T17:51:45.470" v="2716" actId="478"/>
          <ac:spMkLst>
            <pc:docMk/>
            <pc:sldMk cId="1000836450" sldId="352"/>
            <ac:spMk id="3" creationId="{B69A7C8E-0421-7F46-B10C-513254E71E71}"/>
          </ac:spMkLst>
        </pc:spChg>
        <pc:spChg chg="add del mod">
          <ac:chgData name="Roberto Castillo" userId="e01264d719e1d780" providerId="LiveId" clId="{50ECA49B-9A6F-4491-B81E-84FB3B3B7432}" dt="2022-08-29T17:57:58.429" v="2773" actId="478"/>
          <ac:spMkLst>
            <pc:docMk/>
            <pc:sldMk cId="1000836450" sldId="352"/>
            <ac:spMk id="5" creationId="{E98E11A0-6BD1-32E4-681C-C6FB2C35310A}"/>
          </ac:spMkLst>
        </pc:spChg>
        <pc:spChg chg="add mod">
          <ac:chgData name="Roberto Castillo" userId="e01264d719e1d780" providerId="LiveId" clId="{50ECA49B-9A6F-4491-B81E-84FB3B3B7432}" dt="2022-08-29T18:01:14.217" v="2815" actId="6549"/>
          <ac:spMkLst>
            <pc:docMk/>
            <pc:sldMk cId="1000836450" sldId="352"/>
            <ac:spMk id="7" creationId="{87048B1C-85E5-1304-541B-2FF11B436B6D}"/>
          </ac:spMkLst>
        </pc:spChg>
        <pc:spChg chg="add del mod">
          <ac:chgData name="Roberto Castillo" userId="e01264d719e1d780" providerId="LiveId" clId="{50ECA49B-9A6F-4491-B81E-84FB3B3B7432}" dt="2022-08-29T18:01:18.547" v="2817"/>
          <ac:spMkLst>
            <pc:docMk/>
            <pc:sldMk cId="1000836450" sldId="352"/>
            <ac:spMk id="8" creationId="{CBDB9F35-4433-2D58-55CD-86A172D1ABA2}"/>
          </ac:spMkLst>
        </pc:spChg>
        <pc:spChg chg="add mod">
          <ac:chgData name="Roberto Castillo" userId="e01264d719e1d780" providerId="LiveId" clId="{50ECA49B-9A6F-4491-B81E-84FB3B3B7432}" dt="2022-08-29T18:04:19.938" v="2851" actId="1076"/>
          <ac:spMkLst>
            <pc:docMk/>
            <pc:sldMk cId="1000836450" sldId="352"/>
            <ac:spMk id="9" creationId="{328F0022-6C61-1857-8345-B7FB378BA477}"/>
          </ac:spMkLst>
        </pc:spChg>
        <pc:spChg chg="mod">
          <ac:chgData name="Roberto Castillo" userId="e01264d719e1d780" providerId="LiveId" clId="{50ECA49B-9A6F-4491-B81E-84FB3B3B7432}" dt="2022-08-29T23:58:05.656" v="4043" actId="1036"/>
          <ac:spMkLst>
            <pc:docMk/>
            <pc:sldMk cId="1000836450" sldId="352"/>
            <ac:spMk id="36" creationId="{00000000-0000-0000-0000-000000000000}"/>
          </ac:spMkLst>
        </pc:spChg>
        <pc:graphicFrameChg chg="mod">
          <ac:chgData name="Roberto Castillo" userId="e01264d719e1d780" providerId="LiveId" clId="{50ECA49B-9A6F-4491-B81E-84FB3B3B7432}" dt="2022-08-29T18:03:04.925" v="2825" actId="692"/>
          <ac:graphicFrameMkLst>
            <pc:docMk/>
            <pc:sldMk cId="1000836450" sldId="352"/>
            <ac:graphicFrameMk id="6" creationId="{00000000-0000-0000-0000-000000000000}"/>
          </ac:graphicFrameMkLst>
        </pc:graphicFrameChg>
      </pc:sldChg>
      <pc:sldChg chg="addSp delSp modSp mod ord">
        <pc:chgData name="Roberto Castillo" userId="e01264d719e1d780" providerId="LiveId" clId="{50ECA49B-9A6F-4491-B81E-84FB3B3B7432}" dt="2022-08-29T23:58:02.810" v="4040" actId="1035"/>
        <pc:sldMkLst>
          <pc:docMk/>
          <pc:sldMk cId="1890035455" sldId="353"/>
        </pc:sldMkLst>
        <pc:spChg chg="add mod">
          <ac:chgData name="Roberto Castillo" userId="e01264d719e1d780" providerId="LiveId" clId="{50ECA49B-9A6F-4491-B81E-84FB3B3B7432}" dt="2022-08-29T16:43:36.356" v="1820" actId="1037"/>
          <ac:spMkLst>
            <pc:docMk/>
            <pc:sldMk cId="1890035455" sldId="353"/>
            <ac:spMk id="2" creationId="{3AE7B384-944B-DD8C-D53C-801A2B878D9B}"/>
          </ac:spMkLst>
        </pc:spChg>
        <pc:spChg chg="del">
          <ac:chgData name="Roberto Castillo" userId="e01264d719e1d780" providerId="LiveId" clId="{50ECA49B-9A6F-4491-B81E-84FB3B3B7432}" dt="2022-08-29T16:13:01.803" v="1711" actId="478"/>
          <ac:spMkLst>
            <pc:docMk/>
            <pc:sldMk cId="1890035455" sldId="353"/>
            <ac:spMk id="3" creationId="{B69A7C8E-0421-7F46-B10C-513254E71E71}"/>
          </ac:spMkLst>
        </pc:spChg>
        <pc:spChg chg="mod">
          <ac:chgData name="Roberto Castillo" userId="e01264d719e1d780" providerId="LiveId" clId="{50ECA49B-9A6F-4491-B81E-84FB3B3B7432}" dt="2022-08-29T16:43:44.299" v="1829" actId="1038"/>
          <ac:spMkLst>
            <pc:docMk/>
            <pc:sldMk cId="1890035455" sldId="353"/>
            <ac:spMk id="4" creationId="{517B03EB-48E4-879A-4115-1DAD89EAEA67}"/>
          </ac:spMkLst>
        </pc:spChg>
        <pc:spChg chg="add mod">
          <ac:chgData name="Roberto Castillo" userId="e01264d719e1d780" providerId="LiveId" clId="{50ECA49B-9A6F-4491-B81E-84FB3B3B7432}" dt="2022-08-29T16:43:31.041" v="1796" actId="1038"/>
          <ac:spMkLst>
            <pc:docMk/>
            <pc:sldMk cId="1890035455" sldId="353"/>
            <ac:spMk id="5" creationId="{D782AF03-9E20-F52A-BE9E-0ACD7C3CA424}"/>
          </ac:spMkLst>
        </pc:spChg>
        <pc:spChg chg="mod">
          <ac:chgData name="Roberto Castillo" userId="e01264d719e1d780" providerId="LiveId" clId="{50ECA49B-9A6F-4491-B81E-84FB3B3B7432}" dt="2022-08-29T19:30:11.934" v="2879" actId="1076"/>
          <ac:spMkLst>
            <pc:docMk/>
            <pc:sldMk cId="1890035455" sldId="353"/>
            <ac:spMk id="7" creationId="{BB42B886-63B8-2415-56F5-73C98D2EFF36}"/>
          </ac:spMkLst>
        </pc:spChg>
        <pc:spChg chg="mod">
          <ac:chgData name="Roberto Castillo" userId="e01264d719e1d780" providerId="LiveId" clId="{50ECA49B-9A6F-4491-B81E-84FB3B3B7432}" dt="2022-08-29T19:30:14.272" v="2880" actId="1076"/>
          <ac:spMkLst>
            <pc:docMk/>
            <pc:sldMk cId="1890035455" sldId="353"/>
            <ac:spMk id="8" creationId="{F86653B1-6B50-7414-45A4-D3866907405F}"/>
          </ac:spMkLst>
        </pc:spChg>
        <pc:spChg chg="mod">
          <ac:chgData name="Roberto Castillo" userId="e01264d719e1d780" providerId="LiveId" clId="{50ECA49B-9A6F-4491-B81E-84FB3B3B7432}" dt="2022-08-29T23:44:42.835" v="3273" actId="1076"/>
          <ac:spMkLst>
            <pc:docMk/>
            <pc:sldMk cId="1890035455" sldId="353"/>
            <ac:spMk id="10" creationId="{08046FB9-99E6-B34F-9501-4E9F567C8AF8}"/>
          </ac:spMkLst>
        </pc:spChg>
        <pc:spChg chg="add mod">
          <ac:chgData name="Roberto Castillo" userId="e01264d719e1d780" providerId="LiveId" clId="{50ECA49B-9A6F-4491-B81E-84FB3B3B7432}" dt="2022-08-29T19:32:38.630" v="2928" actId="1038"/>
          <ac:spMkLst>
            <pc:docMk/>
            <pc:sldMk cId="1890035455" sldId="353"/>
            <ac:spMk id="13" creationId="{4808DE45-ADA9-0803-E77B-85569EC9D269}"/>
          </ac:spMkLst>
        </pc:spChg>
        <pc:spChg chg="add mod">
          <ac:chgData name="Roberto Castillo" userId="e01264d719e1d780" providerId="LiveId" clId="{50ECA49B-9A6F-4491-B81E-84FB3B3B7432}" dt="2022-08-29T19:32:32.513" v="2922" actId="1038"/>
          <ac:spMkLst>
            <pc:docMk/>
            <pc:sldMk cId="1890035455" sldId="353"/>
            <ac:spMk id="14" creationId="{231887D1-6C0D-5E29-5F3D-900F9E2EB1B5}"/>
          </ac:spMkLst>
        </pc:spChg>
        <pc:spChg chg="mod">
          <ac:chgData name="Roberto Castillo" userId="e01264d719e1d780" providerId="LiveId" clId="{50ECA49B-9A6F-4491-B81E-84FB3B3B7432}" dt="2022-08-29T23:58:02.810" v="4040" actId="1035"/>
          <ac:spMkLst>
            <pc:docMk/>
            <pc:sldMk cId="1890035455" sldId="353"/>
            <ac:spMk id="36" creationId="{00000000-0000-0000-0000-000000000000}"/>
          </ac:spMkLst>
        </pc:spChg>
        <pc:graphicFrameChg chg="add mod">
          <ac:chgData name="Roberto Castillo" userId="e01264d719e1d780" providerId="LiveId" clId="{50ECA49B-9A6F-4491-B81E-84FB3B3B7432}" dt="2022-08-29T16:57:45.156" v="1916" actId="1076"/>
          <ac:graphicFrameMkLst>
            <pc:docMk/>
            <pc:sldMk cId="1890035455" sldId="353"/>
            <ac:graphicFrameMk id="6" creationId="{6BC494CF-CB37-F5D4-A0CA-2E15C874E78F}"/>
          </ac:graphicFrameMkLst>
        </pc:graphicFrameChg>
        <pc:graphicFrameChg chg="mod">
          <ac:chgData name="Roberto Castillo" userId="e01264d719e1d780" providerId="LiveId" clId="{50ECA49B-9A6F-4491-B81E-84FB3B3B7432}" dt="2022-08-29T16:42:47.156" v="1774" actId="1076"/>
          <ac:graphicFrameMkLst>
            <pc:docMk/>
            <pc:sldMk cId="1890035455" sldId="353"/>
            <ac:graphicFrameMk id="11" creationId="{00000000-0000-0000-0000-000000000000}"/>
          </ac:graphicFrameMkLst>
        </pc:graphicFrameChg>
        <pc:graphicFrameChg chg="del mod">
          <ac:chgData name="Roberto Castillo" userId="e01264d719e1d780" providerId="LiveId" clId="{50ECA49B-9A6F-4491-B81E-84FB3B3B7432}" dt="2022-08-29T16:57:36.420" v="1912" actId="478"/>
          <ac:graphicFrameMkLst>
            <pc:docMk/>
            <pc:sldMk cId="1890035455" sldId="353"/>
            <ac:graphicFrameMk id="12" creationId="{00000000-0000-0000-0000-000000000000}"/>
          </ac:graphicFrameMkLst>
        </pc:graphicFrameChg>
        <pc:cxnChg chg="mod">
          <ac:chgData name="Roberto Castillo" userId="e01264d719e1d780" providerId="LiveId" clId="{50ECA49B-9A6F-4491-B81E-84FB3B3B7432}" dt="2022-08-29T23:44:44.923" v="3274" actId="1076"/>
          <ac:cxnSpMkLst>
            <pc:docMk/>
            <pc:sldMk cId="1890035455" sldId="353"/>
            <ac:cxnSpMk id="9" creationId="{EF19CC7E-D774-212C-D5C0-F5985305C9D2}"/>
          </ac:cxnSpMkLst>
        </pc:cxnChg>
      </pc:sldChg>
      <pc:sldChg chg="modSp mod">
        <pc:chgData name="Roberto Castillo" userId="e01264d719e1d780" providerId="LiveId" clId="{50ECA49B-9A6F-4491-B81E-84FB3B3B7432}" dt="2022-08-29T23:36:31.108" v="3249" actId="404"/>
        <pc:sldMkLst>
          <pc:docMk/>
          <pc:sldMk cId="2024105570" sldId="356"/>
        </pc:sldMkLst>
        <pc:spChg chg="mod">
          <ac:chgData name="Roberto Castillo" userId="e01264d719e1d780" providerId="LiveId" clId="{50ECA49B-9A6F-4491-B81E-84FB3B3B7432}" dt="2022-08-29T23:36:31.108" v="3249" actId="404"/>
          <ac:spMkLst>
            <pc:docMk/>
            <pc:sldMk cId="2024105570" sldId="356"/>
            <ac:spMk id="2" creationId="{0F3D4BBC-5BDD-754E-927F-0125E7B65EA9}"/>
          </ac:spMkLst>
        </pc:spChg>
      </pc:sldChg>
      <pc:sldChg chg="addSp delSp modSp mod ord delAnim modAnim">
        <pc:chgData name="Roberto Castillo" userId="e01264d719e1d780" providerId="LiveId" clId="{50ECA49B-9A6F-4491-B81E-84FB3B3B7432}" dt="2022-08-30T00:30:43.111" v="5436" actId="113"/>
        <pc:sldMkLst>
          <pc:docMk/>
          <pc:sldMk cId="3403781400" sldId="357"/>
        </pc:sldMkLst>
        <pc:spChg chg="add del mod">
          <ac:chgData name="Roberto Castillo" userId="e01264d719e1d780" providerId="LiveId" clId="{50ECA49B-9A6F-4491-B81E-84FB3B3B7432}" dt="2022-08-30T00:00:29.014" v="4047" actId="478"/>
          <ac:spMkLst>
            <pc:docMk/>
            <pc:sldMk cId="3403781400" sldId="357"/>
            <ac:spMk id="5" creationId="{DC282BB0-9101-3BE8-D109-D4F3C8C86756}"/>
          </ac:spMkLst>
        </pc:spChg>
        <pc:spChg chg="mod">
          <ac:chgData name="Roberto Castillo" userId="e01264d719e1d780" providerId="LiveId" clId="{50ECA49B-9A6F-4491-B81E-84FB3B3B7432}" dt="2022-08-30T00:30:43.111" v="5436" actId="113"/>
          <ac:spMkLst>
            <pc:docMk/>
            <pc:sldMk cId="3403781400" sldId="357"/>
            <ac:spMk id="8" creationId="{00000000-0000-0000-0000-000000000000}"/>
          </ac:spMkLst>
        </pc:spChg>
        <pc:picChg chg="add mod">
          <ac:chgData name="Roberto Castillo" userId="e01264d719e1d780" providerId="LiveId" clId="{50ECA49B-9A6F-4491-B81E-84FB3B3B7432}" dt="2022-08-30T00:01:57.791" v="4064" actId="14100"/>
          <ac:picMkLst>
            <pc:docMk/>
            <pc:sldMk cId="3403781400" sldId="357"/>
            <ac:picMk id="2" creationId="{71526DF1-4B7E-4286-9843-A6C72095BABF}"/>
          </ac:picMkLst>
        </pc:picChg>
        <pc:picChg chg="del mod">
          <ac:chgData name="Roberto Castillo" userId="e01264d719e1d780" providerId="LiveId" clId="{50ECA49B-9A6F-4491-B81E-84FB3B3B7432}" dt="2022-08-30T00:00:31.383" v="4048" actId="478"/>
          <ac:picMkLst>
            <pc:docMk/>
            <pc:sldMk cId="3403781400" sldId="357"/>
            <ac:picMk id="3" creationId="{00000000-0000-0000-0000-000000000000}"/>
          </ac:picMkLst>
        </pc:picChg>
        <pc:cxnChg chg="add del">
          <ac:chgData name="Roberto Castillo" userId="e01264d719e1d780" providerId="LiveId" clId="{50ECA49B-9A6F-4491-B81E-84FB3B3B7432}" dt="2022-08-26T15:45:05.349" v="1028" actId="11529"/>
          <ac:cxnSpMkLst>
            <pc:docMk/>
            <pc:sldMk cId="3403781400" sldId="357"/>
            <ac:cxnSpMk id="4" creationId="{29B92F67-2517-A39A-7CE9-BD672D120C12}"/>
          </ac:cxnSpMkLst>
        </pc:cxnChg>
      </pc:sldChg>
      <pc:sldChg chg="del">
        <pc:chgData name="Roberto Castillo" userId="e01264d719e1d780" providerId="LiveId" clId="{50ECA49B-9A6F-4491-B81E-84FB3B3B7432}" dt="2022-08-29T17:07:04.774" v="1958" actId="47"/>
        <pc:sldMkLst>
          <pc:docMk/>
          <pc:sldMk cId="1328068229" sldId="358"/>
        </pc:sldMkLst>
      </pc:sldChg>
      <pc:sldChg chg="del">
        <pc:chgData name="Roberto Castillo" userId="e01264d719e1d780" providerId="LiveId" clId="{50ECA49B-9A6F-4491-B81E-84FB3B3B7432}" dt="2022-08-29T17:09:41.632" v="2071" actId="47"/>
        <pc:sldMkLst>
          <pc:docMk/>
          <pc:sldMk cId="3216639294" sldId="360"/>
        </pc:sldMkLst>
      </pc:sldChg>
      <pc:sldChg chg="addSp delSp modSp mod">
        <pc:chgData name="Roberto Castillo" userId="e01264d719e1d780" providerId="LiveId" clId="{50ECA49B-9A6F-4491-B81E-84FB3B3B7432}" dt="2022-08-29T23:50:10.294" v="3443" actId="692"/>
        <pc:sldMkLst>
          <pc:docMk/>
          <pc:sldMk cId="344701008" sldId="361"/>
        </pc:sldMkLst>
        <pc:spChg chg="add mod">
          <ac:chgData name="Roberto Castillo" userId="e01264d719e1d780" providerId="LiveId" clId="{50ECA49B-9A6F-4491-B81E-84FB3B3B7432}" dt="2022-08-29T19:43:17.765" v="3014" actId="20577"/>
          <ac:spMkLst>
            <pc:docMk/>
            <pc:sldMk cId="344701008" sldId="361"/>
            <ac:spMk id="2" creationId="{35947870-02E1-2249-C118-4EF69A20056C}"/>
          </ac:spMkLst>
        </pc:spChg>
        <pc:spChg chg="del">
          <ac:chgData name="Roberto Castillo" userId="e01264d719e1d780" providerId="LiveId" clId="{50ECA49B-9A6F-4491-B81E-84FB3B3B7432}" dt="2022-08-29T17:07:50.094" v="2060" actId="478"/>
          <ac:spMkLst>
            <pc:docMk/>
            <pc:sldMk cId="344701008" sldId="361"/>
            <ac:spMk id="3" creationId="{B69A7C8E-0421-7F46-B10C-513254E71E71}"/>
          </ac:spMkLst>
        </pc:spChg>
        <pc:spChg chg="mod">
          <ac:chgData name="Roberto Castillo" userId="e01264d719e1d780" providerId="LiveId" clId="{50ECA49B-9A6F-4491-B81E-84FB3B3B7432}" dt="2022-08-29T17:09:33.450" v="2070" actId="1036"/>
          <ac:spMkLst>
            <pc:docMk/>
            <pc:sldMk cId="344701008" sldId="361"/>
            <ac:spMk id="4" creationId="{26EE322D-7110-2319-F62F-4BAED7E672ED}"/>
          </ac:spMkLst>
        </pc:spChg>
        <pc:spChg chg="mod">
          <ac:chgData name="Roberto Castillo" userId="e01264d719e1d780" providerId="LiveId" clId="{50ECA49B-9A6F-4491-B81E-84FB3B3B7432}" dt="2022-08-29T19:38:25.171" v="2954" actId="1036"/>
          <ac:spMkLst>
            <pc:docMk/>
            <pc:sldMk cId="344701008" sldId="361"/>
            <ac:spMk id="36" creationId="{00000000-0000-0000-0000-000000000000}"/>
          </ac:spMkLst>
        </pc:spChg>
        <pc:graphicFrameChg chg="mod">
          <ac:chgData name="Roberto Castillo" userId="e01264d719e1d780" providerId="LiveId" clId="{50ECA49B-9A6F-4491-B81E-84FB3B3B7432}" dt="2022-08-29T23:50:10.294" v="3443" actId="692"/>
          <ac:graphicFrameMkLst>
            <pc:docMk/>
            <pc:sldMk cId="344701008" sldId="361"/>
            <ac:graphicFrameMk id="6" creationId="{00000000-0000-0000-0000-000000000000}"/>
          </ac:graphicFrameMkLst>
        </pc:graphicFrameChg>
      </pc:sldChg>
      <pc:sldChg chg="addSp delSp modSp new mod modClrScheme chgLayout">
        <pc:chgData name="Roberto Castillo" userId="e01264d719e1d780" providerId="LiveId" clId="{50ECA49B-9A6F-4491-B81E-84FB3B3B7432}" dt="2022-08-30T00:23:40.669" v="5098" actId="1036"/>
        <pc:sldMkLst>
          <pc:docMk/>
          <pc:sldMk cId="460965855" sldId="362"/>
        </pc:sldMkLst>
        <pc:spChg chg="del">
          <ac:chgData name="Roberto Castillo" userId="e01264d719e1d780" providerId="LiveId" clId="{50ECA49B-9A6F-4491-B81E-84FB3B3B7432}" dt="2022-08-29T15:51:43.073" v="1594" actId="700"/>
          <ac:spMkLst>
            <pc:docMk/>
            <pc:sldMk cId="460965855" sldId="362"/>
            <ac:spMk id="2" creationId="{9906C827-58DB-C98B-4098-2CE79CA99E2E}"/>
          </ac:spMkLst>
        </pc:spChg>
        <pc:spChg chg="add del mod ord">
          <ac:chgData name="Roberto Castillo" userId="e01264d719e1d780" providerId="LiveId" clId="{50ECA49B-9A6F-4491-B81E-84FB3B3B7432}" dt="2022-08-29T15:51:46.700" v="1595" actId="700"/>
          <ac:spMkLst>
            <pc:docMk/>
            <pc:sldMk cId="460965855" sldId="362"/>
            <ac:spMk id="3" creationId="{19E21C4A-7B7B-ADCA-68DE-31D5C6860A1D}"/>
          </ac:spMkLst>
        </pc:spChg>
        <pc:spChg chg="add del mod">
          <ac:chgData name="Roberto Castillo" userId="e01264d719e1d780" providerId="LiveId" clId="{50ECA49B-9A6F-4491-B81E-84FB3B3B7432}" dt="2022-08-29T17:50:48.293" v="2572" actId="478"/>
          <ac:spMkLst>
            <pc:docMk/>
            <pc:sldMk cId="460965855" sldId="362"/>
            <ac:spMk id="4" creationId="{351AF058-89C3-3A08-CAF0-565A0F261B42}"/>
          </ac:spMkLst>
        </pc:spChg>
        <pc:spChg chg="add mod">
          <ac:chgData name="Roberto Castillo" userId="e01264d719e1d780" providerId="LiveId" clId="{50ECA49B-9A6F-4491-B81E-84FB3B3B7432}" dt="2022-08-30T00:23:40.669" v="5098" actId="1036"/>
          <ac:spMkLst>
            <pc:docMk/>
            <pc:sldMk cId="460965855" sldId="362"/>
            <ac:spMk id="5" creationId="{0E0BB908-700B-BEB6-39D1-A76D30FF8B50}"/>
          </ac:spMkLst>
        </pc:spChg>
      </pc:sldChg>
      <pc:sldChg chg="delSp modSp add mod">
        <pc:chgData name="Roberto Castillo" userId="e01264d719e1d780" providerId="LiveId" clId="{50ECA49B-9A6F-4491-B81E-84FB3B3B7432}" dt="2022-08-29T23:31:20.141" v="3216" actId="403"/>
        <pc:sldMkLst>
          <pc:docMk/>
          <pc:sldMk cId="1386073935" sldId="363"/>
        </pc:sldMkLst>
        <pc:spChg chg="del">
          <ac:chgData name="Roberto Castillo" userId="e01264d719e1d780" providerId="LiveId" clId="{50ECA49B-9A6F-4491-B81E-84FB3B3B7432}" dt="2022-08-29T19:38:03.387" v="2950" actId="478"/>
          <ac:spMkLst>
            <pc:docMk/>
            <pc:sldMk cId="1386073935" sldId="363"/>
            <ac:spMk id="7" creationId="{BB42B886-63B8-2415-56F5-73C98D2EFF36}"/>
          </ac:spMkLst>
        </pc:spChg>
        <pc:spChg chg="del">
          <ac:chgData name="Roberto Castillo" userId="e01264d719e1d780" providerId="LiveId" clId="{50ECA49B-9A6F-4491-B81E-84FB3B3B7432}" dt="2022-08-29T19:38:03.387" v="2950" actId="478"/>
          <ac:spMkLst>
            <pc:docMk/>
            <pc:sldMk cId="1386073935" sldId="363"/>
            <ac:spMk id="8" creationId="{F86653B1-6B50-7414-45A4-D3866907405F}"/>
          </ac:spMkLst>
        </pc:spChg>
        <pc:spChg chg="del">
          <ac:chgData name="Roberto Castillo" userId="e01264d719e1d780" providerId="LiveId" clId="{50ECA49B-9A6F-4491-B81E-84FB3B3B7432}" dt="2022-08-29T19:38:03.387" v="2950" actId="478"/>
          <ac:spMkLst>
            <pc:docMk/>
            <pc:sldMk cId="1386073935" sldId="363"/>
            <ac:spMk id="10" creationId="{08046FB9-99E6-B34F-9501-4E9F567C8AF8}"/>
          </ac:spMkLst>
        </pc:spChg>
        <pc:spChg chg="mod">
          <ac:chgData name="Roberto Castillo" userId="e01264d719e1d780" providerId="LiveId" clId="{50ECA49B-9A6F-4491-B81E-84FB3B3B7432}" dt="2022-08-29T23:31:20.141" v="3216" actId="403"/>
          <ac:spMkLst>
            <pc:docMk/>
            <pc:sldMk cId="1386073935" sldId="363"/>
            <ac:spMk id="36" creationId="{00000000-0000-0000-0000-000000000000}"/>
          </ac:spMkLst>
        </pc:spChg>
        <pc:cxnChg chg="del">
          <ac:chgData name="Roberto Castillo" userId="e01264d719e1d780" providerId="LiveId" clId="{50ECA49B-9A6F-4491-B81E-84FB3B3B7432}" dt="2022-08-29T19:38:03.387" v="2950" actId="478"/>
          <ac:cxnSpMkLst>
            <pc:docMk/>
            <pc:sldMk cId="1386073935" sldId="363"/>
            <ac:cxnSpMk id="9" creationId="{EF19CC7E-D774-212C-D5C0-F5985305C9D2}"/>
          </ac:cxnSpMkLst>
        </pc:cxnChg>
      </pc:sldChg>
      <pc:sldChg chg="addSp delSp modSp add del mod">
        <pc:chgData name="Roberto Castillo" userId="e01264d719e1d780" providerId="LiveId" clId="{50ECA49B-9A6F-4491-B81E-84FB3B3B7432}" dt="2022-08-30T00:31:08.889" v="5437" actId="47"/>
        <pc:sldMkLst>
          <pc:docMk/>
          <pc:sldMk cId="3706974585" sldId="364"/>
        </pc:sldMkLst>
        <pc:spChg chg="mod">
          <ac:chgData name="Roberto Castillo" userId="e01264d719e1d780" providerId="LiveId" clId="{50ECA49B-9A6F-4491-B81E-84FB3B3B7432}" dt="2022-08-29T18:06:40.771" v="2865" actId="1036"/>
          <ac:spMkLst>
            <pc:docMk/>
            <pc:sldMk cId="3706974585" sldId="364"/>
            <ac:spMk id="2" creationId="{3AE7B384-944B-DD8C-D53C-801A2B878D9B}"/>
          </ac:spMkLst>
        </pc:spChg>
        <pc:spChg chg="mod">
          <ac:chgData name="Roberto Castillo" userId="e01264d719e1d780" providerId="LiveId" clId="{50ECA49B-9A6F-4491-B81E-84FB3B3B7432}" dt="2022-08-29T18:06:40.771" v="2865" actId="1036"/>
          <ac:spMkLst>
            <pc:docMk/>
            <pc:sldMk cId="3706974585" sldId="364"/>
            <ac:spMk id="5" creationId="{D782AF03-9E20-F52A-BE9E-0ACD7C3CA424}"/>
          </ac:spMkLst>
        </pc:spChg>
        <pc:spChg chg="del mod">
          <ac:chgData name="Roberto Castillo" userId="e01264d719e1d780" providerId="LiveId" clId="{50ECA49B-9A6F-4491-B81E-84FB3B3B7432}" dt="2022-08-29T19:36:04.594" v="2938" actId="478"/>
          <ac:spMkLst>
            <pc:docMk/>
            <pc:sldMk cId="3706974585" sldId="364"/>
            <ac:spMk id="7" creationId="{BB42B886-63B8-2415-56F5-73C98D2EFF36}"/>
          </ac:spMkLst>
        </pc:spChg>
        <pc:spChg chg="del mod">
          <ac:chgData name="Roberto Castillo" userId="e01264d719e1d780" providerId="LiveId" clId="{50ECA49B-9A6F-4491-B81E-84FB3B3B7432}" dt="2022-08-29T19:36:04.594" v="2938" actId="478"/>
          <ac:spMkLst>
            <pc:docMk/>
            <pc:sldMk cId="3706974585" sldId="364"/>
            <ac:spMk id="8" creationId="{F86653B1-6B50-7414-45A4-D3866907405F}"/>
          </ac:spMkLst>
        </pc:spChg>
        <pc:spChg chg="del mod">
          <ac:chgData name="Roberto Castillo" userId="e01264d719e1d780" providerId="LiveId" clId="{50ECA49B-9A6F-4491-B81E-84FB3B3B7432}" dt="2022-08-29T19:36:04.594" v="2938" actId="478"/>
          <ac:spMkLst>
            <pc:docMk/>
            <pc:sldMk cId="3706974585" sldId="364"/>
            <ac:spMk id="10" creationId="{08046FB9-99E6-B34F-9501-4E9F567C8AF8}"/>
          </ac:spMkLst>
        </pc:spChg>
        <pc:spChg chg="mod">
          <ac:chgData name="Roberto Castillo" userId="e01264d719e1d780" providerId="LiveId" clId="{50ECA49B-9A6F-4491-B81E-84FB3B3B7432}" dt="2022-08-29T19:37:49.349" v="2949" actId="1035"/>
          <ac:spMkLst>
            <pc:docMk/>
            <pc:sldMk cId="3706974585" sldId="364"/>
            <ac:spMk id="36" creationId="{00000000-0000-0000-0000-000000000000}"/>
          </ac:spMkLst>
        </pc:spChg>
        <pc:graphicFrameChg chg="add mod">
          <ac:chgData name="Roberto Castillo" userId="e01264d719e1d780" providerId="LiveId" clId="{50ECA49B-9A6F-4491-B81E-84FB3B3B7432}" dt="2022-08-29T19:36:29.938" v="2941"/>
          <ac:graphicFrameMkLst>
            <pc:docMk/>
            <pc:sldMk cId="3706974585" sldId="364"/>
            <ac:graphicFrameMk id="3" creationId="{A65B70E2-5F37-E811-3AAC-0DAAA6BBB71C}"/>
          </ac:graphicFrameMkLst>
        </pc:graphicFrameChg>
        <pc:graphicFrameChg chg="del">
          <ac:chgData name="Roberto Castillo" userId="e01264d719e1d780" providerId="LiveId" clId="{50ECA49B-9A6F-4491-B81E-84FB3B3B7432}" dt="2022-08-29T17:02:21.804" v="1937" actId="478"/>
          <ac:graphicFrameMkLst>
            <pc:docMk/>
            <pc:sldMk cId="3706974585" sldId="364"/>
            <ac:graphicFrameMk id="6" creationId="{6BC494CF-CB37-F5D4-A0CA-2E15C874E78F}"/>
          </ac:graphicFrameMkLst>
        </pc:graphicFrameChg>
        <pc:graphicFrameChg chg="mod">
          <ac:chgData name="Roberto Castillo" userId="e01264d719e1d780" providerId="LiveId" clId="{50ECA49B-9A6F-4491-B81E-84FB3B3B7432}" dt="2022-08-29T19:36:33.490" v="2942"/>
          <ac:graphicFrameMkLst>
            <pc:docMk/>
            <pc:sldMk cId="3706974585" sldId="364"/>
            <ac:graphicFrameMk id="11" creationId="{00000000-0000-0000-0000-000000000000}"/>
          </ac:graphicFrameMkLst>
        </pc:graphicFrameChg>
        <pc:cxnChg chg="del mod">
          <ac:chgData name="Roberto Castillo" userId="e01264d719e1d780" providerId="LiveId" clId="{50ECA49B-9A6F-4491-B81E-84FB3B3B7432}" dt="2022-08-29T19:36:04.594" v="2938" actId="478"/>
          <ac:cxnSpMkLst>
            <pc:docMk/>
            <pc:sldMk cId="3706974585" sldId="364"/>
            <ac:cxnSpMk id="9" creationId="{EF19CC7E-D774-212C-D5C0-F5985305C9D2}"/>
          </ac:cxnSpMkLst>
        </pc:cxnChg>
      </pc:sldChg>
      <pc:sldChg chg="modSp add mod">
        <pc:chgData name="Roberto Castillo" userId="e01264d719e1d780" providerId="LiveId" clId="{50ECA49B-9A6F-4491-B81E-84FB3B3B7432}" dt="2022-08-30T00:26:07.515" v="5172" actId="1035"/>
        <pc:sldMkLst>
          <pc:docMk/>
          <pc:sldMk cId="2892539870" sldId="365"/>
        </pc:sldMkLst>
        <pc:spChg chg="mod">
          <ac:chgData name="Roberto Castillo" userId="e01264d719e1d780" providerId="LiveId" clId="{50ECA49B-9A6F-4491-B81E-84FB3B3B7432}" dt="2022-08-30T00:26:07.515" v="5172" actId="1035"/>
          <ac:spMkLst>
            <pc:docMk/>
            <pc:sldMk cId="2892539870" sldId="365"/>
            <ac:spMk id="5" creationId="{0E0BB908-700B-BEB6-39D1-A76D30FF8B50}"/>
          </ac:spMkLst>
        </pc:spChg>
      </pc:sldChg>
      <pc:sldChg chg="addSp delSp modSp new mod">
        <pc:chgData name="Roberto Castillo" userId="e01264d719e1d780" providerId="LiveId" clId="{50ECA49B-9A6F-4491-B81E-84FB3B3B7432}" dt="2022-08-30T00:28:14.622" v="5335" actId="20577"/>
        <pc:sldMkLst>
          <pc:docMk/>
          <pc:sldMk cId="3753556461" sldId="366"/>
        </pc:sldMkLst>
        <pc:spChg chg="del">
          <ac:chgData name="Roberto Castillo" userId="e01264d719e1d780" providerId="LiveId" clId="{50ECA49B-9A6F-4491-B81E-84FB3B3B7432}" dt="2022-08-30T00:27:25.078" v="5226" actId="478"/>
          <ac:spMkLst>
            <pc:docMk/>
            <pc:sldMk cId="3753556461" sldId="366"/>
            <ac:spMk id="2" creationId="{62ED3580-8330-4816-F48F-27BBE1DB825D}"/>
          </ac:spMkLst>
        </pc:spChg>
        <pc:spChg chg="add mod">
          <ac:chgData name="Roberto Castillo" userId="e01264d719e1d780" providerId="LiveId" clId="{50ECA49B-9A6F-4491-B81E-84FB3B3B7432}" dt="2022-08-30T00:28:14.622" v="5335" actId="20577"/>
          <ac:spMkLst>
            <pc:docMk/>
            <pc:sldMk cId="3753556461" sldId="366"/>
            <ac:spMk id="3" creationId="{4206B7A0-71A5-7529-C2EE-EAC0C3733FF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Hoja_de_c_lculo_de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860467409245223E-2"/>
          <c:y val="2.9914917008054331E-2"/>
          <c:w val="0.91335598957015995"/>
          <c:h val="0.8000098931221602"/>
        </c:manualLayout>
      </c:layout>
      <c:lineChart>
        <c:grouping val="standard"/>
        <c:varyColors val="0"/>
        <c:ser>
          <c:idx val="0"/>
          <c:order val="0"/>
          <c:tx>
            <c:strRef>
              <c:f>Hoja1!$C$2</c:f>
              <c:strCache>
                <c:ptCount val="1"/>
                <c:pt idx="0">
                  <c:v>Variación anual</c:v>
                </c:pt>
              </c:strCache>
            </c:strRef>
          </c:tx>
          <c:spPr>
            <a:ln w="28575" cap="rnd">
              <a:solidFill>
                <a:srgbClr val="FF7878"/>
              </a:solidFill>
              <a:round/>
            </a:ln>
            <a:effectLst/>
          </c:spPr>
          <c:marker>
            <c:symbol val="none"/>
          </c:marker>
          <c:dPt>
            <c:idx val="41"/>
            <c:marker>
              <c:symbol val="circle"/>
              <c:size val="9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1D2-466D-915C-1F700B76D3FA}"/>
              </c:ext>
            </c:extLst>
          </c:dPt>
          <c:dPt>
            <c:idx val="92"/>
            <c:marker>
              <c:symbol val="circle"/>
              <c:size val="9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1D2-466D-915C-1F700B76D3FA}"/>
              </c:ext>
            </c:extLst>
          </c:dPt>
          <c:dPt>
            <c:idx val="110"/>
            <c:marker>
              <c:symbol val="circle"/>
              <c:size val="9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C43-4AED-904A-102FD6CADADD}"/>
              </c:ext>
            </c:extLst>
          </c:dPt>
          <c:dLbls>
            <c:dLbl>
              <c:idx val="42"/>
              <c:layout>
                <c:manualLayout>
                  <c:x val="-7.0385164796878313E-2"/>
                  <c:y val="4.9681983307612858E-2"/>
                </c:manualLayout>
              </c:layout>
              <c:numFmt formatCode="#,##0.0" sourceLinked="0"/>
              <c:spPr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C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1D2-466D-915C-1F700B76D3FA}"/>
                </c:ext>
              </c:extLst>
            </c:dLbl>
            <c:dLbl>
              <c:idx val="92"/>
              <c:layout>
                <c:manualLayout>
                  <c:x val="-6.6048010591596401E-2"/>
                  <c:y val="5.0057821216797568E-2"/>
                </c:manualLayout>
              </c:layout>
              <c:numFmt formatCode="#,##0.0" sourceLinked="0"/>
              <c:spPr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C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D2-466D-915C-1F700B76D3FA}"/>
                </c:ext>
              </c:extLst>
            </c:dLbl>
            <c:dLbl>
              <c:idx val="110"/>
              <c:layout>
                <c:manualLayout>
                  <c:x val="-6.5112301655395892E-4"/>
                  <c:y val="-4.0874440647798264E-2"/>
                </c:manualLayout>
              </c:layout>
              <c:numFmt formatCode="#,##0.0" sourceLinked="0"/>
              <c:spPr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C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43-4AED-904A-102FD6CADAD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Hoja1!$A$3:$B$113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Hoja1!$C$3:$C$113</c:f>
              <c:numCache>
                <c:formatCode>0.00</c:formatCode>
                <c:ptCount val="111"/>
                <c:pt idx="0">
                  <c:v>11.436797128908571</c:v>
                </c:pt>
                <c:pt idx="1">
                  <c:v>11.514369162408311</c:v>
                </c:pt>
                <c:pt idx="2">
                  <c:v>10.86306393576255</c:v>
                </c:pt>
                <c:pt idx="3">
                  <c:v>10.547654360145398</c:v>
                </c:pt>
                <c:pt idx="4">
                  <c:v>10.183550639603522</c:v>
                </c:pt>
                <c:pt idx="5">
                  <c:v>9.740048624800469</c:v>
                </c:pt>
                <c:pt idx="6">
                  <c:v>9.2160623845080725</c:v>
                </c:pt>
                <c:pt idx="7">
                  <c:v>8.6858298762908746</c:v>
                </c:pt>
                <c:pt idx="8">
                  <c:v>8.3313430109236641</c:v>
                </c:pt>
                <c:pt idx="9">
                  <c:v>7.7570528840144926</c:v>
                </c:pt>
                <c:pt idx="10">
                  <c:v>7.2631112404741849</c:v>
                </c:pt>
                <c:pt idx="11">
                  <c:v>6.9492192521568796</c:v>
                </c:pt>
                <c:pt idx="12">
                  <c:v>6.2348011166807993</c:v>
                </c:pt>
                <c:pt idx="13">
                  <c:v>5.934963277612626</c:v>
                </c:pt>
                <c:pt idx="14">
                  <c:v>5.4175498229903418</c:v>
                </c:pt>
                <c:pt idx="15">
                  <c:v>5.0388316256209986</c:v>
                </c:pt>
                <c:pt idx="16">
                  <c:v>4.6805098404521184</c:v>
                </c:pt>
                <c:pt idx="17">
                  <c:v>4.4114742531695006</c:v>
                </c:pt>
                <c:pt idx="18">
                  <c:v>4.1661237713081833</c:v>
                </c:pt>
                <c:pt idx="19">
                  <c:v>4.4877790390184247</c:v>
                </c:pt>
                <c:pt idx="20">
                  <c:v>4.7531385822807914</c:v>
                </c:pt>
                <c:pt idx="21">
                  <c:v>4.8146994918184083</c:v>
                </c:pt>
                <c:pt idx="22">
                  <c:v>4.6426864428992021</c:v>
                </c:pt>
                <c:pt idx="23">
                  <c:v>4.4924856927354817</c:v>
                </c:pt>
                <c:pt idx="24">
                  <c:v>4.2076361869508361</c:v>
                </c:pt>
                <c:pt idx="25">
                  <c:v>3.6648046552032909</c:v>
                </c:pt>
                <c:pt idx="26">
                  <c:v>3.7946930601437501</c:v>
                </c:pt>
                <c:pt idx="27">
                  <c:v>3.2785509750308472</c:v>
                </c:pt>
                <c:pt idx="28">
                  <c:v>3.1455681354689125</c:v>
                </c:pt>
                <c:pt idx="29">
                  <c:v>3.0834780440184062</c:v>
                </c:pt>
                <c:pt idx="30">
                  <c:v>2.7529326534592835</c:v>
                </c:pt>
                <c:pt idx="31">
                  <c:v>1.8462157403264623</c:v>
                </c:pt>
                <c:pt idx="32">
                  <c:v>1.1271001586251606</c:v>
                </c:pt>
                <c:pt idx="33">
                  <c:v>0.20756372265462453</c:v>
                </c:pt>
                <c:pt idx="34">
                  <c:v>-0.63751101367021112</c:v>
                </c:pt>
                <c:pt idx="35">
                  <c:v>-1.115775783833084</c:v>
                </c:pt>
                <c:pt idx="36">
                  <c:v>-2.2258882864797824</c:v>
                </c:pt>
                <c:pt idx="37">
                  <c:v>-2.658486282031236</c:v>
                </c:pt>
                <c:pt idx="38">
                  <c:v>-3.278640902176122</c:v>
                </c:pt>
                <c:pt idx="39">
                  <c:v>-3.6223412251423448</c:v>
                </c:pt>
                <c:pt idx="40">
                  <c:v>-4.1040339677642201</c:v>
                </c:pt>
                <c:pt idx="41">
                  <c:v>-4.5603854187564181</c:v>
                </c:pt>
                <c:pt idx="42">
                  <c:v>-4.7926066795492943</c:v>
                </c:pt>
                <c:pt idx="43">
                  <c:v>-4.6402653300964154</c:v>
                </c:pt>
                <c:pt idx="44">
                  <c:v>-4.6579607618172814</c:v>
                </c:pt>
                <c:pt idx="45">
                  <c:v>-4.1808249918800051</c:v>
                </c:pt>
                <c:pt idx="46">
                  <c:v>-3.7476763676956071</c:v>
                </c:pt>
                <c:pt idx="47">
                  <c:v>-3.201930889537552</c:v>
                </c:pt>
                <c:pt idx="48">
                  <c:v>-2.1163274803134846</c:v>
                </c:pt>
                <c:pt idx="49">
                  <c:v>-1.6208329019764878</c:v>
                </c:pt>
                <c:pt idx="50">
                  <c:v>-0.89275699173073653</c:v>
                </c:pt>
                <c:pt idx="51">
                  <c:v>-0.60126430402365205</c:v>
                </c:pt>
                <c:pt idx="52">
                  <c:v>-9.218687689428462E-2</c:v>
                </c:pt>
                <c:pt idx="53">
                  <c:v>0.11199440615299316</c:v>
                </c:pt>
                <c:pt idx="54">
                  <c:v>0.3376380690792713</c:v>
                </c:pt>
                <c:pt idx="55">
                  <c:v>0.70278572496682568</c:v>
                </c:pt>
                <c:pt idx="56">
                  <c:v>0.79514644366989184</c:v>
                </c:pt>
                <c:pt idx="57">
                  <c:v>0.85269889322636683</c:v>
                </c:pt>
                <c:pt idx="58">
                  <c:v>1.0998274846873102</c:v>
                </c:pt>
                <c:pt idx="59">
                  <c:v>1.2570438199748013</c:v>
                </c:pt>
                <c:pt idx="60">
                  <c:v>1.5776090099499429</c:v>
                </c:pt>
                <c:pt idx="61">
                  <c:v>1.5660212896200454</c:v>
                </c:pt>
                <c:pt idx="62">
                  <c:v>1.3768648362481706</c:v>
                </c:pt>
                <c:pt idx="63">
                  <c:v>1.7864150990114291</c:v>
                </c:pt>
                <c:pt idx="64">
                  <c:v>1.8075915511132301</c:v>
                </c:pt>
                <c:pt idx="65">
                  <c:v>2.030904654656962</c:v>
                </c:pt>
                <c:pt idx="66">
                  <c:v>2.2484473889475831</c:v>
                </c:pt>
                <c:pt idx="67">
                  <c:v>2.1668747500156016</c:v>
                </c:pt>
                <c:pt idx="68">
                  <c:v>2.1828461909395358</c:v>
                </c:pt>
                <c:pt idx="69">
                  <c:v>2.271494653320616</c:v>
                </c:pt>
                <c:pt idx="70">
                  <c:v>2.3233849525966743</c:v>
                </c:pt>
                <c:pt idx="71">
                  <c:v>2.1862239971149444</c:v>
                </c:pt>
                <c:pt idx="72">
                  <c:v>1.8177247152530329</c:v>
                </c:pt>
                <c:pt idx="73">
                  <c:v>1.7583532629873888</c:v>
                </c:pt>
                <c:pt idx="74">
                  <c:v>1.4548300791777269</c:v>
                </c:pt>
                <c:pt idx="75">
                  <c:v>1.2571997453064476</c:v>
                </c:pt>
                <c:pt idx="76">
                  <c:v>1.0460621512165869</c:v>
                </c:pt>
                <c:pt idx="77">
                  <c:v>0.53901202011028548</c:v>
                </c:pt>
                <c:pt idx="78">
                  <c:v>0.46320549062965899</c:v>
                </c:pt>
                <c:pt idx="79">
                  <c:v>4.9590979737801355E-2</c:v>
                </c:pt>
                <c:pt idx="80">
                  <c:v>0.20788778802589558</c:v>
                </c:pt>
                <c:pt idx="81">
                  <c:v>-0.38134276631850428</c:v>
                </c:pt>
                <c:pt idx="82">
                  <c:v>-0.48167665890579414</c:v>
                </c:pt>
                <c:pt idx="83">
                  <c:v>-0.6207706620996345</c:v>
                </c:pt>
                <c:pt idx="84">
                  <c:v>-0.58232568286099573</c:v>
                </c:pt>
                <c:pt idx="85">
                  <c:v>-0.64481986101637689</c:v>
                </c:pt>
                <c:pt idx="86">
                  <c:v>-1.1817745861037898</c:v>
                </c:pt>
                <c:pt idx="87">
                  <c:v>-4.381587644215335</c:v>
                </c:pt>
                <c:pt idx="88">
                  <c:v>-7.0638490692866096</c:v>
                </c:pt>
                <c:pt idx="89">
                  <c:v>-7.9713080829212029</c:v>
                </c:pt>
                <c:pt idx="90">
                  <c:v>-8.7586439321713723</c:v>
                </c:pt>
                <c:pt idx="91">
                  <c:v>-8.8851981437864662</c:v>
                </c:pt>
                <c:pt idx="92">
                  <c:v>-9.1368341207693433</c:v>
                </c:pt>
                <c:pt idx="93">
                  <c:v>-8.7619018485128759</c:v>
                </c:pt>
                <c:pt idx="94">
                  <c:v>-8.6426197008500072</c:v>
                </c:pt>
                <c:pt idx="95">
                  <c:v>-8.3635752920368169</c:v>
                </c:pt>
                <c:pt idx="96">
                  <c:v>-8.3783569535910818</c:v>
                </c:pt>
                <c:pt idx="97">
                  <c:v>-8.0413834633015551</c:v>
                </c:pt>
                <c:pt idx="98">
                  <c:v>-7.0818864706306499</c:v>
                </c:pt>
                <c:pt idx="99">
                  <c:v>-3.9184748198546782</c:v>
                </c:pt>
                <c:pt idx="100">
                  <c:v>-0.82786701302391963</c:v>
                </c:pt>
                <c:pt idx="101">
                  <c:v>0.87130499174452591</c:v>
                </c:pt>
                <c:pt idx="102">
                  <c:v>1.8188252645162883</c:v>
                </c:pt>
                <c:pt idx="103">
                  <c:v>2.4258478947255524</c:v>
                </c:pt>
                <c:pt idx="104">
                  <c:v>2.8582054343192276</c:v>
                </c:pt>
                <c:pt idx="105">
                  <c:v>2.9559828847713243</c:v>
                </c:pt>
                <c:pt idx="106">
                  <c:v>2.908474185371035</c:v>
                </c:pt>
                <c:pt idx="107">
                  <c:v>3.0044356548090789</c:v>
                </c:pt>
                <c:pt idx="108">
                  <c:v>3.1515586561192466</c:v>
                </c:pt>
                <c:pt idx="109">
                  <c:v>3.2803634474914301</c:v>
                </c:pt>
                <c:pt idx="110">
                  <c:v>3.3129902670248512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66-4C72-8BAB-EEE38515B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30786048"/>
        <c:axId val="-1330779520"/>
      </c:lineChart>
      <c:catAx>
        <c:axId val="-133078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330779520"/>
        <c:crosses val="autoZero"/>
        <c:auto val="1"/>
        <c:lblAlgn val="ctr"/>
        <c:lblOffset val="100"/>
        <c:tickLblSkip val="3"/>
        <c:noMultiLvlLbl val="0"/>
      </c:catAx>
      <c:valAx>
        <c:axId val="-1330779520"/>
        <c:scaling>
          <c:orientation val="minMax"/>
        </c:scaling>
        <c:delete val="0"/>
        <c:axPos val="l"/>
        <c:numFmt formatCode="0.00" sourceLinked="1"/>
        <c:majorTickMark val="none"/>
        <c:minorTickMark val="cross"/>
        <c:tickLblPos val="nextTo"/>
        <c:spPr>
          <a:noFill/>
          <a:ln w="19050" cmpd="sng">
            <a:solidFill>
              <a:sysClr val="window" lastClr="FFFF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33078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Hoja1!$B$2</c:f>
              <c:strCache>
                <c:ptCount val="1"/>
                <c:pt idx="0">
                  <c:v>% del total</c:v>
                </c:pt>
              </c:strCache>
            </c:strRef>
          </c:tx>
          <c:dPt>
            <c:idx val="0"/>
            <c:bubble3D val="0"/>
            <c:spPr>
              <a:solidFill>
                <a:srgbClr val="498CF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542-4FE9-8255-32A11535B59D}"/>
              </c:ext>
            </c:extLst>
          </c:dPt>
          <c:dPt>
            <c:idx val="1"/>
            <c:bubble3D val="0"/>
            <c:spPr>
              <a:solidFill>
                <a:srgbClr val="FF787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542-4FE9-8255-32A11535B59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Hoja1!$A$3:$A$4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Hoja1!$B$3:$B$4</c:f>
              <c:numCache>
                <c:formatCode>0.0%</c:formatCode>
                <c:ptCount val="2"/>
                <c:pt idx="0">
                  <c:v>0.62180000000000002</c:v>
                </c:pt>
                <c:pt idx="1">
                  <c:v>0.37819999999999998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542-4FE9-8255-32A11535B59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Hoja1!$B$2</c:f>
              <c:strCache>
                <c:ptCount val="1"/>
                <c:pt idx="0">
                  <c:v>% del total</c:v>
                </c:pt>
              </c:strCache>
            </c:strRef>
          </c:tx>
          <c:dPt>
            <c:idx val="0"/>
            <c:bubble3D val="0"/>
            <c:spPr>
              <a:solidFill>
                <a:srgbClr val="498CF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DA-4B49-A4B1-F9E93C13E750}"/>
              </c:ext>
            </c:extLst>
          </c:dPt>
          <c:dPt>
            <c:idx val="1"/>
            <c:bubble3D val="0"/>
            <c:spPr>
              <a:solidFill>
                <a:srgbClr val="FF787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DA-4B49-A4B1-F9E93C13E75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Hoja1!$A$3:$A$4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Hoja1!$B$3:$B$4</c:f>
              <c:numCache>
                <c:formatCode>0.0%</c:formatCode>
                <c:ptCount val="2"/>
                <c:pt idx="0">
                  <c:v>0.58579999999999999</c:v>
                </c:pt>
                <c:pt idx="1">
                  <c:v>0.41420000000000001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DA-4B49-A4B1-F9E93C13E75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Hoja1!$B$2</c:f>
              <c:strCache>
                <c:ptCount val="1"/>
                <c:pt idx="0">
                  <c:v>% del total</c:v>
                </c:pt>
              </c:strCache>
            </c:strRef>
          </c:tx>
          <c:dPt>
            <c:idx val="0"/>
            <c:bubble3D val="0"/>
            <c:spPr>
              <a:solidFill>
                <a:srgbClr val="498CF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542-4FE9-8255-32A11535B59D}"/>
              </c:ext>
            </c:extLst>
          </c:dPt>
          <c:dPt>
            <c:idx val="1"/>
            <c:bubble3D val="0"/>
            <c:spPr>
              <a:solidFill>
                <a:srgbClr val="FF787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542-4FE9-8255-32A11535B59D}"/>
              </c:ext>
            </c:extLst>
          </c:dPt>
          <c:dPt>
            <c:idx val="2"/>
            <c:bubble3D val="0"/>
            <c:spPr>
              <a:solidFill>
                <a:srgbClr val="FFC00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542-4FE9-8255-32A11535B59D}"/>
              </c:ext>
            </c:extLst>
          </c:dPt>
          <c:dPt>
            <c:idx val="3"/>
            <c:bubble3D val="0"/>
            <c:spPr>
              <a:solidFill>
                <a:srgbClr val="01C89A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542-4FE9-8255-32A11535B59D}"/>
              </c:ext>
            </c:extLst>
          </c:dPt>
          <c:dPt>
            <c:idx val="4"/>
            <c:bubble3D val="0"/>
            <c:spPr>
              <a:solidFill>
                <a:srgbClr val="0078A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542-4FE9-8255-32A11535B59D}"/>
              </c:ext>
            </c:extLst>
          </c:dPt>
          <c:dPt>
            <c:idx val="5"/>
            <c:bubble3D val="0"/>
            <c:spPr>
              <a:solidFill>
                <a:srgbClr val="02F4B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542-4FE9-8255-32A11535B59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Hoja1!$A$3:$A$8</c:f>
              <c:strCache>
                <c:ptCount val="6"/>
                <c:pt idx="0">
                  <c:v>Agricultura</c:v>
                </c:pt>
                <c:pt idx="1">
                  <c:v>Comercio</c:v>
                </c:pt>
                <c:pt idx="2">
                  <c:v>Construcción</c:v>
                </c:pt>
                <c:pt idx="3">
                  <c:v>Manufactura</c:v>
                </c:pt>
                <c:pt idx="4">
                  <c:v>Minería</c:v>
                </c:pt>
                <c:pt idx="5">
                  <c:v>Servicios</c:v>
                </c:pt>
              </c:strCache>
            </c:strRef>
          </c:cat>
          <c:val>
            <c:numRef>
              <c:f>Hoja1!$B$3:$B$8</c:f>
              <c:numCache>
                <c:formatCode>0.0%</c:formatCode>
                <c:ptCount val="6"/>
                <c:pt idx="0">
                  <c:v>7.6266080935785796E-2</c:v>
                </c:pt>
                <c:pt idx="1">
                  <c:v>0.18324103048114843</c:v>
                </c:pt>
                <c:pt idx="2">
                  <c:v>4.515695190986399E-2</c:v>
                </c:pt>
                <c:pt idx="3">
                  <c:v>0.14961874371762041</c:v>
                </c:pt>
                <c:pt idx="4">
                  <c:v>1.0959393745478024E-2</c:v>
                </c:pt>
                <c:pt idx="5">
                  <c:v>0.53475779921010336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542-4FE9-8255-32A11535B59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Hoja1!$B$2</c:f>
              <c:strCache>
                <c:ptCount val="1"/>
                <c:pt idx="0">
                  <c:v>% del total</c:v>
                </c:pt>
              </c:strCache>
            </c:strRef>
          </c:tx>
          <c:dPt>
            <c:idx val="0"/>
            <c:bubble3D val="0"/>
            <c:spPr>
              <a:solidFill>
                <a:srgbClr val="498CF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F2-4D62-87F6-01DF4619E3AB}"/>
              </c:ext>
            </c:extLst>
          </c:dPt>
          <c:dPt>
            <c:idx val="1"/>
            <c:bubble3D val="0"/>
            <c:spPr>
              <a:solidFill>
                <a:srgbClr val="FF787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FF2-4D62-87F6-01DF4619E3AB}"/>
              </c:ext>
            </c:extLst>
          </c:dPt>
          <c:dPt>
            <c:idx val="2"/>
            <c:bubble3D val="0"/>
            <c:spPr>
              <a:solidFill>
                <a:srgbClr val="FFC000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FF2-4D62-87F6-01DF4619E3AB}"/>
              </c:ext>
            </c:extLst>
          </c:dPt>
          <c:dPt>
            <c:idx val="3"/>
            <c:bubble3D val="0"/>
            <c:spPr>
              <a:solidFill>
                <a:srgbClr val="01C89A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FF2-4D62-87F6-01DF4619E3AB}"/>
              </c:ext>
            </c:extLst>
          </c:dPt>
          <c:dPt>
            <c:idx val="4"/>
            <c:bubble3D val="0"/>
            <c:spPr>
              <a:solidFill>
                <a:srgbClr val="0078A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FF2-4D62-87F6-01DF4619E3AB}"/>
              </c:ext>
            </c:extLst>
          </c:dPt>
          <c:dPt>
            <c:idx val="5"/>
            <c:bubble3D val="0"/>
            <c:spPr>
              <a:solidFill>
                <a:srgbClr val="02F4BC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FF2-4D62-87F6-01DF4619E3A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Hoja1!$A$3:$A$8</c:f>
              <c:strCache>
                <c:ptCount val="6"/>
                <c:pt idx="0">
                  <c:v>Agricultura</c:v>
                </c:pt>
                <c:pt idx="1">
                  <c:v>Comercio</c:v>
                </c:pt>
                <c:pt idx="2">
                  <c:v>Construcción</c:v>
                </c:pt>
                <c:pt idx="3">
                  <c:v>Manufactura</c:v>
                </c:pt>
                <c:pt idx="4">
                  <c:v>Minería</c:v>
                </c:pt>
                <c:pt idx="5">
                  <c:v>Servicios</c:v>
                </c:pt>
              </c:strCache>
            </c:strRef>
          </c:cat>
          <c:val>
            <c:numRef>
              <c:f>Hoja1!$B$3:$B$8</c:f>
              <c:numCache>
                <c:formatCode>0.0%</c:formatCode>
                <c:ptCount val="6"/>
                <c:pt idx="0">
                  <c:v>8.3139278258936022E-2</c:v>
                </c:pt>
                <c:pt idx="1">
                  <c:v>0.18717824193661986</c:v>
                </c:pt>
                <c:pt idx="2">
                  <c:v>3.1703344458543017E-2</c:v>
                </c:pt>
                <c:pt idx="3">
                  <c:v>0.13079809827870845</c:v>
                </c:pt>
                <c:pt idx="4">
                  <c:v>1.1558491794743015E-2</c:v>
                </c:pt>
                <c:pt idx="5">
                  <c:v>0.55562254527244959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FF2-4D62-87F6-01DF4619E3A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507459739498414E-2"/>
          <c:y val="3.0798565116957374E-2"/>
          <c:w val="0.88464864989742886"/>
          <c:h val="0.74129917402521361"/>
        </c:manualLayout>
      </c:layout>
      <c:lineChart>
        <c:grouping val="standard"/>
        <c:varyColors val="0"/>
        <c:ser>
          <c:idx val="0"/>
          <c:order val="0"/>
          <c:tx>
            <c:strRef>
              <c:f>Hoja1!$C$2</c:f>
              <c:strCache>
                <c:ptCount val="1"/>
                <c:pt idx="0">
                  <c:v>Agricultura</c:v>
                </c:pt>
              </c:strCache>
            </c:strRef>
          </c:tx>
          <c:spPr>
            <a:ln w="28575" cap="rnd">
              <a:solidFill>
                <a:srgbClr val="03A231"/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Hoja1!$C$15:$C$125</c:f>
              <c:numCache>
                <c:formatCode>_-* #,##0.0_-;\-* #,##0.0_-;_-* "-"??_-;_-@_-</c:formatCode>
                <c:ptCount val="111"/>
                <c:pt idx="0">
                  <c:v>404.437342467554</c:v>
                </c:pt>
                <c:pt idx="1">
                  <c:v>410.68769478291102</c:v>
                </c:pt>
                <c:pt idx="2">
                  <c:v>407.89764796603498</c:v>
                </c:pt>
                <c:pt idx="3">
                  <c:v>412.93494774438301</c:v>
                </c:pt>
                <c:pt idx="4">
                  <c:v>419.886219628204</c:v>
                </c:pt>
                <c:pt idx="5">
                  <c:v>408.53368273299799</c:v>
                </c:pt>
                <c:pt idx="6">
                  <c:v>408.96435305999398</c:v>
                </c:pt>
                <c:pt idx="7">
                  <c:v>414.87588906150899</c:v>
                </c:pt>
                <c:pt idx="8">
                  <c:v>409.46728849349103</c:v>
                </c:pt>
                <c:pt idx="9">
                  <c:v>420.261125615678</c:v>
                </c:pt>
                <c:pt idx="10">
                  <c:v>420.050886756615</c:v>
                </c:pt>
                <c:pt idx="11">
                  <c:v>427.19328200785998</c:v>
                </c:pt>
                <c:pt idx="12">
                  <c:v>434.69531971826598</c:v>
                </c:pt>
                <c:pt idx="13">
                  <c:v>440.86083130087798</c:v>
                </c:pt>
                <c:pt idx="14">
                  <c:v>432.14043896507502</c:v>
                </c:pt>
                <c:pt idx="15">
                  <c:v>439.95623049178403</c:v>
                </c:pt>
                <c:pt idx="16">
                  <c:v>439.20391512932702</c:v>
                </c:pt>
                <c:pt idx="17">
                  <c:v>430.48593469475401</c:v>
                </c:pt>
                <c:pt idx="18">
                  <c:v>438.014533756346</c:v>
                </c:pt>
                <c:pt idx="19">
                  <c:v>442.72437314325902</c:v>
                </c:pt>
                <c:pt idx="20">
                  <c:v>435.94857418586702</c:v>
                </c:pt>
                <c:pt idx="21">
                  <c:v>448.04711210805903</c:v>
                </c:pt>
                <c:pt idx="22">
                  <c:v>451.31538880936398</c:v>
                </c:pt>
                <c:pt idx="23">
                  <c:v>456.03154521454002</c:v>
                </c:pt>
                <c:pt idx="24">
                  <c:v>449.90151799635299</c:v>
                </c:pt>
                <c:pt idx="25">
                  <c:v>466.30699860998902</c:v>
                </c:pt>
                <c:pt idx="26">
                  <c:v>460.00151987030898</c:v>
                </c:pt>
                <c:pt idx="27">
                  <c:v>470.13581738714601</c:v>
                </c:pt>
                <c:pt idx="28">
                  <c:v>463.52208813133899</c:v>
                </c:pt>
                <c:pt idx="29">
                  <c:v>456.15157116276299</c:v>
                </c:pt>
                <c:pt idx="30">
                  <c:v>457.83976424624097</c:v>
                </c:pt>
                <c:pt idx="31">
                  <c:v>459.19140469964702</c:v>
                </c:pt>
                <c:pt idx="32">
                  <c:v>458.15701887947301</c:v>
                </c:pt>
                <c:pt idx="33">
                  <c:v>465.08006669125302</c:v>
                </c:pt>
                <c:pt idx="34">
                  <c:v>471.57757850372798</c:v>
                </c:pt>
                <c:pt idx="35">
                  <c:v>475.05314181921801</c:v>
                </c:pt>
                <c:pt idx="36">
                  <c:v>469.96931250560999</c:v>
                </c:pt>
                <c:pt idx="37">
                  <c:v>472.078379096231</c:v>
                </c:pt>
                <c:pt idx="38">
                  <c:v>475.55328958729098</c:v>
                </c:pt>
                <c:pt idx="39">
                  <c:v>477.795286173747</c:v>
                </c:pt>
                <c:pt idx="40">
                  <c:v>474.97074722343598</c:v>
                </c:pt>
                <c:pt idx="41">
                  <c:v>475.97198921340203</c:v>
                </c:pt>
                <c:pt idx="42">
                  <c:v>466.41178921306903</c:v>
                </c:pt>
                <c:pt idx="43">
                  <c:v>474.453029703173</c:v>
                </c:pt>
                <c:pt idx="44">
                  <c:v>474.28417068817799</c:v>
                </c:pt>
                <c:pt idx="45">
                  <c:v>477.55286302377601</c:v>
                </c:pt>
                <c:pt idx="46">
                  <c:v>488.17383891581397</c:v>
                </c:pt>
                <c:pt idx="47">
                  <c:v>496.67883708895101</c:v>
                </c:pt>
                <c:pt idx="48">
                  <c:v>484.55920740112998</c:v>
                </c:pt>
                <c:pt idx="49">
                  <c:v>497.29740483817199</c:v>
                </c:pt>
                <c:pt idx="50">
                  <c:v>496.27966308667902</c:v>
                </c:pt>
                <c:pt idx="51">
                  <c:v>488.94921254458501</c:v>
                </c:pt>
                <c:pt idx="52">
                  <c:v>498.84377171953201</c:v>
                </c:pt>
                <c:pt idx="53">
                  <c:v>490.309729635211</c:v>
                </c:pt>
                <c:pt idx="54">
                  <c:v>482.31150168246899</c:v>
                </c:pt>
                <c:pt idx="55">
                  <c:v>493.95864742639498</c:v>
                </c:pt>
                <c:pt idx="56">
                  <c:v>481.99191994875599</c:v>
                </c:pt>
                <c:pt idx="57">
                  <c:v>491.89784019966601</c:v>
                </c:pt>
                <c:pt idx="58">
                  <c:v>502.59098412455899</c:v>
                </c:pt>
                <c:pt idx="59">
                  <c:v>498.81296943742802</c:v>
                </c:pt>
                <c:pt idx="60">
                  <c:v>496.395517980899</c:v>
                </c:pt>
                <c:pt idx="61">
                  <c:v>507.68182748934998</c:v>
                </c:pt>
                <c:pt idx="62">
                  <c:v>503.78909960194602</c:v>
                </c:pt>
                <c:pt idx="63">
                  <c:v>507.29174989421</c:v>
                </c:pt>
                <c:pt idx="64">
                  <c:v>517.40129741290195</c:v>
                </c:pt>
                <c:pt idx="65">
                  <c:v>497.79112472437799</c:v>
                </c:pt>
                <c:pt idx="66">
                  <c:v>495.21516292391698</c:v>
                </c:pt>
                <c:pt idx="67">
                  <c:v>506.59170148326302</c:v>
                </c:pt>
                <c:pt idx="68">
                  <c:v>498.24280065528001</c:v>
                </c:pt>
                <c:pt idx="69">
                  <c:v>505.78381659990998</c:v>
                </c:pt>
                <c:pt idx="70">
                  <c:v>523.81726493396695</c:v>
                </c:pt>
                <c:pt idx="71">
                  <c:v>515.510591923731</c:v>
                </c:pt>
                <c:pt idx="72">
                  <c:v>513.37022947082005</c:v>
                </c:pt>
                <c:pt idx="73">
                  <c:v>515.53215175210198</c:v>
                </c:pt>
                <c:pt idx="74">
                  <c:v>510.60462090440302</c:v>
                </c:pt>
                <c:pt idx="75">
                  <c:v>521.50672092311095</c:v>
                </c:pt>
                <c:pt idx="76">
                  <c:v>527.02526555975101</c:v>
                </c:pt>
                <c:pt idx="77">
                  <c:v>507.77495634479999</c:v>
                </c:pt>
                <c:pt idx="78">
                  <c:v>508.995348642659</c:v>
                </c:pt>
                <c:pt idx="79">
                  <c:v>516.52138342944102</c:v>
                </c:pt>
                <c:pt idx="80">
                  <c:v>509.95741894858799</c:v>
                </c:pt>
                <c:pt idx="81">
                  <c:v>521.93116249725801</c:v>
                </c:pt>
                <c:pt idx="82">
                  <c:v>526.61992530764996</c:v>
                </c:pt>
                <c:pt idx="83">
                  <c:v>524.78955659956796</c:v>
                </c:pt>
                <c:pt idx="84">
                  <c:v>527.79066984891097</c:v>
                </c:pt>
                <c:pt idx="85">
                  <c:v>531.35586297287102</c:v>
                </c:pt>
                <c:pt idx="86">
                  <c:v>515.14258781322701</c:v>
                </c:pt>
                <c:pt idx="87">
                  <c:v>514.98071526055799</c:v>
                </c:pt>
                <c:pt idx="88">
                  <c:v>515.30847308678096</c:v>
                </c:pt>
                <c:pt idx="89">
                  <c:v>513.39583241960395</c:v>
                </c:pt>
                <c:pt idx="90">
                  <c:v>506.63879368767601</c:v>
                </c:pt>
                <c:pt idx="91">
                  <c:v>506.84574728770099</c:v>
                </c:pt>
                <c:pt idx="92">
                  <c:v>503.13297998425998</c:v>
                </c:pt>
                <c:pt idx="93">
                  <c:v>517.81789020854796</c:v>
                </c:pt>
                <c:pt idx="94">
                  <c:v>526.69034072360603</c:v>
                </c:pt>
                <c:pt idx="95">
                  <c:v>526.692418401439</c:v>
                </c:pt>
                <c:pt idx="96">
                  <c:v>513.22799860291502</c:v>
                </c:pt>
                <c:pt idx="97">
                  <c:v>533.03782322383802</c:v>
                </c:pt>
                <c:pt idx="98">
                  <c:v>531.10893611065796</c:v>
                </c:pt>
                <c:pt idx="99">
                  <c:v>532.02246858418096</c:v>
                </c:pt>
                <c:pt idx="100">
                  <c:v>539.80130063076001</c:v>
                </c:pt>
                <c:pt idx="101">
                  <c:v>524.18051050737404</c:v>
                </c:pt>
                <c:pt idx="102">
                  <c:v>526.44284384632397</c:v>
                </c:pt>
                <c:pt idx="103">
                  <c:v>528.15990674409704</c:v>
                </c:pt>
                <c:pt idx="104">
                  <c:v>522.60470935503895</c:v>
                </c:pt>
                <c:pt idx="105">
                  <c:v>537.47607573773496</c:v>
                </c:pt>
                <c:pt idx="106">
                  <c:v>543.27476576800598</c:v>
                </c:pt>
                <c:pt idx="107">
                  <c:v>541.316863209095</c:v>
                </c:pt>
                <c:pt idx="108">
                  <c:v>551.34447289392006</c:v>
                </c:pt>
                <c:pt idx="109">
                  <c:v>556.787482918514</c:v>
                </c:pt>
                <c:pt idx="110">
                  <c:v>556.54744189673499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D-471E-945E-4009C1BBDE03}"/>
            </c:ext>
          </c:extLst>
        </c:ser>
        <c:ser>
          <c:idx val="1"/>
          <c:order val="1"/>
          <c:tx>
            <c:strRef>
              <c:f>Hoja1!$D$2</c:f>
              <c:strCache>
                <c:ptCount val="1"/>
                <c:pt idx="0">
                  <c:v>Minas</c:v>
                </c:pt>
              </c:strCache>
            </c:strRef>
          </c:tx>
          <c:spPr>
            <a:ln w="28575" cap="rnd">
              <a:solidFill>
                <a:srgbClr val="498CFF"/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Hoja1!$D$15:$D$125</c:f>
              <c:numCache>
                <c:formatCode>_-* #,##0.0_-;\-* #,##0.0_-;_-* "-"??_-;_-@_-</c:formatCode>
                <c:ptCount val="111"/>
                <c:pt idx="0">
                  <c:v>1260.99362567102</c:v>
                </c:pt>
                <c:pt idx="1">
                  <c:v>1300.6679870391299</c:v>
                </c:pt>
                <c:pt idx="2">
                  <c:v>1352.6914769785601</c:v>
                </c:pt>
                <c:pt idx="3">
                  <c:v>1351.1071638738199</c:v>
                </c:pt>
                <c:pt idx="4">
                  <c:v>1277.44006847789</c:v>
                </c:pt>
                <c:pt idx="5">
                  <c:v>1306.86864801663</c:v>
                </c:pt>
                <c:pt idx="6">
                  <c:v>1311.76380415577</c:v>
                </c:pt>
                <c:pt idx="7">
                  <c:v>1323.1017613512499</c:v>
                </c:pt>
                <c:pt idx="8">
                  <c:v>1319.4625438810101</c:v>
                </c:pt>
                <c:pt idx="9">
                  <c:v>1361.4202096024301</c:v>
                </c:pt>
                <c:pt idx="10">
                  <c:v>1343.95146584235</c:v>
                </c:pt>
                <c:pt idx="11">
                  <c:v>1398.8552733532799</c:v>
                </c:pt>
                <c:pt idx="12">
                  <c:v>1350.56893693644</c:v>
                </c:pt>
                <c:pt idx="13">
                  <c:v>1386.31776514844</c:v>
                </c:pt>
                <c:pt idx="14">
                  <c:v>1480.39847987708</c:v>
                </c:pt>
                <c:pt idx="15">
                  <c:v>1439.97719213096</c:v>
                </c:pt>
                <c:pt idx="16">
                  <c:v>1383.2725564043999</c:v>
                </c:pt>
                <c:pt idx="17">
                  <c:v>1394.3647556426699</c:v>
                </c:pt>
                <c:pt idx="18">
                  <c:v>1386.28241908467</c:v>
                </c:pt>
                <c:pt idx="19">
                  <c:v>1393.11539639277</c:v>
                </c:pt>
                <c:pt idx="20">
                  <c:v>1376.9932735170501</c:v>
                </c:pt>
                <c:pt idx="21">
                  <c:v>1394.7160504651599</c:v>
                </c:pt>
                <c:pt idx="22">
                  <c:v>1400.2511352408701</c:v>
                </c:pt>
                <c:pt idx="23">
                  <c:v>1400.6555368607001</c:v>
                </c:pt>
                <c:pt idx="24">
                  <c:v>1375.3296207144699</c:v>
                </c:pt>
                <c:pt idx="25">
                  <c:v>1372.5423215568801</c:v>
                </c:pt>
                <c:pt idx="26">
                  <c:v>1422.0553587152301</c:v>
                </c:pt>
                <c:pt idx="27">
                  <c:v>1466.33659697094</c:v>
                </c:pt>
                <c:pt idx="28">
                  <c:v>1436.46943833915</c:v>
                </c:pt>
                <c:pt idx="29">
                  <c:v>1379.9014178131299</c:v>
                </c:pt>
                <c:pt idx="30">
                  <c:v>1338.19804782408</c:v>
                </c:pt>
                <c:pt idx="31">
                  <c:v>1363.14423967581</c:v>
                </c:pt>
                <c:pt idx="32">
                  <c:v>1356.1810035185499</c:v>
                </c:pt>
                <c:pt idx="33">
                  <c:v>1326.94586346097</c:v>
                </c:pt>
                <c:pt idx="34">
                  <c:v>1304.7100905232101</c:v>
                </c:pt>
                <c:pt idx="35">
                  <c:v>1312.33645748451</c:v>
                </c:pt>
                <c:pt idx="36">
                  <c:v>1283.5562043989701</c:v>
                </c:pt>
                <c:pt idx="37">
                  <c:v>1301.6390044274999</c:v>
                </c:pt>
                <c:pt idx="38">
                  <c:v>1308.0886535956399</c:v>
                </c:pt>
                <c:pt idx="39">
                  <c:v>1350.3642252944001</c:v>
                </c:pt>
                <c:pt idx="40">
                  <c:v>1241.5157078279001</c:v>
                </c:pt>
                <c:pt idx="41">
                  <c:v>1235.4108276919201</c:v>
                </c:pt>
                <c:pt idx="42">
                  <c:v>1264.85857574836</c:v>
                </c:pt>
                <c:pt idx="43">
                  <c:v>1210.6001987218599</c:v>
                </c:pt>
                <c:pt idx="44">
                  <c:v>1224.5595855183401</c:v>
                </c:pt>
                <c:pt idx="45">
                  <c:v>1224.99969077933</c:v>
                </c:pt>
                <c:pt idx="46">
                  <c:v>1235.06897331862</c:v>
                </c:pt>
                <c:pt idx="47">
                  <c:v>1264.2623292032799</c:v>
                </c:pt>
                <c:pt idx="48">
                  <c:v>1257.9649410981699</c:v>
                </c:pt>
                <c:pt idx="49">
                  <c:v>1329.97018878565</c:v>
                </c:pt>
                <c:pt idx="50">
                  <c:v>1387.7867128012999</c:v>
                </c:pt>
                <c:pt idx="51">
                  <c:v>1420.3716752064599</c:v>
                </c:pt>
                <c:pt idx="52">
                  <c:v>1291.3939180581399</c:v>
                </c:pt>
                <c:pt idx="53">
                  <c:v>1284.9701622719299</c:v>
                </c:pt>
                <c:pt idx="54">
                  <c:v>1314.7610978913699</c:v>
                </c:pt>
                <c:pt idx="55">
                  <c:v>1288.9353282552499</c:v>
                </c:pt>
                <c:pt idx="56">
                  <c:v>1287.05141886253</c:v>
                </c:pt>
                <c:pt idx="57">
                  <c:v>1288.11909075366</c:v>
                </c:pt>
                <c:pt idx="58">
                  <c:v>1298.0434885234199</c:v>
                </c:pt>
                <c:pt idx="59">
                  <c:v>1366.59573279594</c:v>
                </c:pt>
                <c:pt idx="60">
                  <c:v>1293.1511958374399</c:v>
                </c:pt>
                <c:pt idx="61">
                  <c:v>1364.4956008916799</c:v>
                </c:pt>
                <c:pt idx="62">
                  <c:v>1382.9940280585699</c:v>
                </c:pt>
                <c:pt idx="63">
                  <c:v>1483.9330734794801</c:v>
                </c:pt>
                <c:pt idx="64">
                  <c:v>1309.1611818133499</c:v>
                </c:pt>
                <c:pt idx="65">
                  <c:v>1345.27511564767</c:v>
                </c:pt>
                <c:pt idx="66">
                  <c:v>1312.5314819901801</c:v>
                </c:pt>
                <c:pt idx="67">
                  <c:v>1315.82330091676</c:v>
                </c:pt>
                <c:pt idx="68">
                  <c:v>1332.6800513006499</c:v>
                </c:pt>
                <c:pt idx="69">
                  <c:v>1346.33408559648</c:v>
                </c:pt>
                <c:pt idx="70">
                  <c:v>1353.54349439671</c:v>
                </c:pt>
                <c:pt idx="71">
                  <c:v>1443.29687381862</c:v>
                </c:pt>
                <c:pt idx="72">
                  <c:v>1389.63222277567</c:v>
                </c:pt>
                <c:pt idx="73">
                  <c:v>1401.80575922088</c:v>
                </c:pt>
                <c:pt idx="74">
                  <c:v>1526.0009683637099</c:v>
                </c:pt>
                <c:pt idx="75">
                  <c:v>1524.77467055959</c:v>
                </c:pt>
                <c:pt idx="76">
                  <c:v>1366.92165254462</c:v>
                </c:pt>
                <c:pt idx="77">
                  <c:v>1377.41696630409</c:v>
                </c:pt>
                <c:pt idx="78">
                  <c:v>1363.43699526554</c:v>
                </c:pt>
                <c:pt idx="79">
                  <c:v>1372.4228155010501</c:v>
                </c:pt>
                <c:pt idx="80">
                  <c:v>1371.1679712043201</c:v>
                </c:pt>
                <c:pt idx="81">
                  <c:v>1522.9347609266699</c:v>
                </c:pt>
                <c:pt idx="82">
                  <c:v>1409.8021264814199</c:v>
                </c:pt>
                <c:pt idx="83">
                  <c:v>1373.42299801069</c:v>
                </c:pt>
                <c:pt idx="84">
                  <c:v>1371.94235892336</c:v>
                </c:pt>
                <c:pt idx="85">
                  <c:v>1401.0455629436401</c:v>
                </c:pt>
                <c:pt idx="86">
                  <c:v>1450.9026723481099</c:v>
                </c:pt>
                <c:pt idx="87">
                  <c:v>1443.1874493805699</c:v>
                </c:pt>
                <c:pt idx="88">
                  <c:v>1347.94617999872</c:v>
                </c:pt>
                <c:pt idx="89">
                  <c:v>1296.66214391569</c:v>
                </c:pt>
                <c:pt idx="90">
                  <c:v>1279.88383556242</c:v>
                </c:pt>
                <c:pt idx="91">
                  <c:v>1305.5731994505099</c:v>
                </c:pt>
                <c:pt idx="92">
                  <c:v>1277.39677120888</c:v>
                </c:pt>
                <c:pt idx="93">
                  <c:v>1252.59563826152</c:v>
                </c:pt>
                <c:pt idx="94">
                  <c:v>1265.77930659908</c:v>
                </c:pt>
                <c:pt idx="95">
                  <c:v>1374.4673705866301</c:v>
                </c:pt>
                <c:pt idx="96">
                  <c:v>1261.81372514789</c:v>
                </c:pt>
                <c:pt idx="97">
                  <c:v>1259.4787857357101</c:v>
                </c:pt>
                <c:pt idx="98">
                  <c:v>1454.23516925892</c:v>
                </c:pt>
                <c:pt idx="99">
                  <c:v>1354.4557297712499</c:v>
                </c:pt>
                <c:pt idx="100">
                  <c:v>1247.33562725859</c:v>
                </c:pt>
                <c:pt idx="101">
                  <c:v>1315.2755791869899</c:v>
                </c:pt>
                <c:pt idx="102">
                  <c:v>1275.4272018056599</c:v>
                </c:pt>
                <c:pt idx="103">
                  <c:v>1270.6067389509799</c:v>
                </c:pt>
                <c:pt idx="104">
                  <c:v>1250.47371973438</c:v>
                </c:pt>
                <c:pt idx="105">
                  <c:v>1267.58409960059</c:v>
                </c:pt>
                <c:pt idx="106">
                  <c:v>1276.80431920766</c:v>
                </c:pt>
                <c:pt idx="107">
                  <c:v>1403.85755182408</c:v>
                </c:pt>
                <c:pt idx="108">
                  <c:v>1340.6890451541301</c:v>
                </c:pt>
                <c:pt idx="109">
                  <c:v>1308.08748193358</c:v>
                </c:pt>
                <c:pt idx="110">
                  <c:v>1608.0979109585801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CD-471E-945E-4009C1BBDE03}"/>
            </c:ext>
          </c:extLst>
        </c:ser>
        <c:ser>
          <c:idx val="2"/>
          <c:order val="2"/>
          <c:tx>
            <c:strRef>
              <c:f>Hoja1!$E$2</c:f>
              <c:strCache>
                <c:ptCount val="1"/>
                <c:pt idx="0">
                  <c:v>Manufactura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Hoja1!$E$15:$E$125</c:f>
              <c:numCache>
                <c:formatCode>_-* #,##0.0_-;\-* #,##0.0_-;_-* "-"??_-;_-@_-</c:formatCode>
                <c:ptCount val="111"/>
                <c:pt idx="0">
                  <c:v>593.36998375448695</c:v>
                </c:pt>
                <c:pt idx="1">
                  <c:v>599.32650966532299</c:v>
                </c:pt>
                <c:pt idx="2">
                  <c:v>597.72775719811204</c:v>
                </c:pt>
                <c:pt idx="3">
                  <c:v>620.45088334869104</c:v>
                </c:pt>
                <c:pt idx="4">
                  <c:v>611.18179030126896</c:v>
                </c:pt>
                <c:pt idx="5">
                  <c:v>606.20950910567797</c:v>
                </c:pt>
                <c:pt idx="6">
                  <c:v>613.08342353552405</c:v>
                </c:pt>
                <c:pt idx="7">
                  <c:v>612.14571328431498</c:v>
                </c:pt>
                <c:pt idx="8">
                  <c:v>606.66831540253997</c:v>
                </c:pt>
                <c:pt idx="9">
                  <c:v>618.376534090061</c:v>
                </c:pt>
                <c:pt idx="10">
                  <c:v>616.54259252417603</c:v>
                </c:pt>
                <c:pt idx="11">
                  <c:v>631.594037258669</c:v>
                </c:pt>
                <c:pt idx="12">
                  <c:v>624.52532195389904</c:v>
                </c:pt>
                <c:pt idx="13">
                  <c:v>632.61138934504595</c:v>
                </c:pt>
                <c:pt idx="14">
                  <c:v>629.552433205581</c:v>
                </c:pt>
                <c:pt idx="15">
                  <c:v>654.05552671454302</c:v>
                </c:pt>
                <c:pt idx="16">
                  <c:v>639.180639997865</c:v>
                </c:pt>
                <c:pt idx="17">
                  <c:v>635.90048015142895</c:v>
                </c:pt>
                <c:pt idx="18">
                  <c:v>645.12616345925096</c:v>
                </c:pt>
                <c:pt idx="19">
                  <c:v>650.56925604346395</c:v>
                </c:pt>
                <c:pt idx="20">
                  <c:v>642.55639268732898</c:v>
                </c:pt>
                <c:pt idx="21">
                  <c:v>654.86351843314503</c:v>
                </c:pt>
                <c:pt idx="22">
                  <c:v>657.20127913890701</c:v>
                </c:pt>
                <c:pt idx="23">
                  <c:v>670.90764915348802</c:v>
                </c:pt>
                <c:pt idx="24">
                  <c:v>653.34327424169498</c:v>
                </c:pt>
                <c:pt idx="25">
                  <c:v>664.45935059306805</c:v>
                </c:pt>
                <c:pt idx="26">
                  <c:v>666.22793121660095</c:v>
                </c:pt>
                <c:pt idx="27">
                  <c:v>682.673382487303</c:v>
                </c:pt>
                <c:pt idx="28">
                  <c:v>669.61150114527197</c:v>
                </c:pt>
                <c:pt idx="29">
                  <c:v>667.97644495213103</c:v>
                </c:pt>
                <c:pt idx="30">
                  <c:v>668.45919596254305</c:v>
                </c:pt>
                <c:pt idx="31">
                  <c:v>675.94035788302301</c:v>
                </c:pt>
                <c:pt idx="32">
                  <c:v>669.632968823596</c:v>
                </c:pt>
                <c:pt idx="33">
                  <c:v>681.61890971153298</c:v>
                </c:pt>
                <c:pt idx="34">
                  <c:v>684.02824925694097</c:v>
                </c:pt>
                <c:pt idx="35">
                  <c:v>694.47994506726104</c:v>
                </c:pt>
                <c:pt idx="36">
                  <c:v>666.27526672429599</c:v>
                </c:pt>
                <c:pt idx="37">
                  <c:v>683.26526380883604</c:v>
                </c:pt>
                <c:pt idx="38">
                  <c:v>686.92396511100799</c:v>
                </c:pt>
                <c:pt idx="39">
                  <c:v>691.110780367193</c:v>
                </c:pt>
                <c:pt idx="40">
                  <c:v>678.79170954869699</c:v>
                </c:pt>
                <c:pt idx="41">
                  <c:v>682.52693659450802</c:v>
                </c:pt>
                <c:pt idx="42">
                  <c:v>690.38592822525595</c:v>
                </c:pt>
                <c:pt idx="43">
                  <c:v>698.80876782145106</c:v>
                </c:pt>
                <c:pt idx="44">
                  <c:v>690.33072346210895</c:v>
                </c:pt>
                <c:pt idx="45">
                  <c:v>700.38436167881196</c:v>
                </c:pt>
                <c:pt idx="46">
                  <c:v>708.50456815126904</c:v>
                </c:pt>
                <c:pt idx="47">
                  <c:v>731.88528566104003</c:v>
                </c:pt>
                <c:pt idx="48">
                  <c:v>695.87167204334696</c:v>
                </c:pt>
                <c:pt idx="49">
                  <c:v>711.77393691065697</c:v>
                </c:pt>
                <c:pt idx="50">
                  <c:v>729.36799414123902</c:v>
                </c:pt>
                <c:pt idx="51">
                  <c:v>719.42056476969299</c:v>
                </c:pt>
                <c:pt idx="52">
                  <c:v>711.43629196107804</c:v>
                </c:pt>
                <c:pt idx="53">
                  <c:v>709.37900173473804</c:v>
                </c:pt>
                <c:pt idx="54">
                  <c:v>710.03507477291703</c:v>
                </c:pt>
                <c:pt idx="55">
                  <c:v>716.579242203597</c:v>
                </c:pt>
                <c:pt idx="56">
                  <c:v>712.08678742996699</c:v>
                </c:pt>
                <c:pt idx="57">
                  <c:v>719.09787626371997</c:v>
                </c:pt>
                <c:pt idx="58">
                  <c:v>726.69917225761105</c:v>
                </c:pt>
                <c:pt idx="59">
                  <c:v>749.09499975120696</c:v>
                </c:pt>
                <c:pt idx="60">
                  <c:v>715.779835618937</c:v>
                </c:pt>
                <c:pt idx="61">
                  <c:v>732.10097269255402</c:v>
                </c:pt>
                <c:pt idx="62">
                  <c:v>734.80738626800701</c:v>
                </c:pt>
                <c:pt idx="63">
                  <c:v>737.867877997184</c:v>
                </c:pt>
                <c:pt idx="64">
                  <c:v>729.25939580595002</c:v>
                </c:pt>
                <c:pt idx="65">
                  <c:v>727.26378779819299</c:v>
                </c:pt>
                <c:pt idx="66">
                  <c:v>725.91280956711103</c:v>
                </c:pt>
                <c:pt idx="67">
                  <c:v>732.95601663604202</c:v>
                </c:pt>
                <c:pt idx="68">
                  <c:v>728.40154605671398</c:v>
                </c:pt>
                <c:pt idx="69">
                  <c:v>733.46346249769999</c:v>
                </c:pt>
                <c:pt idx="70">
                  <c:v>742.25261954770497</c:v>
                </c:pt>
                <c:pt idx="71">
                  <c:v>756.18450038480705</c:v>
                </c:pt>
                <c:pt idx="72">
                  <c:v>731.684305609695</c:v>
                </c:pt>
                <c:pt idx="73">
                  <c:v>737.42187804607602</c:v>
                </c:pt>
                <c:pt idx="74">
                  <c:v>743.987645388234</c:v>
                </c:pt>
                <c:pt idx="75">
                  <c:v>740.04213562114205</c:v>
                </c:pt>
                <c:pt idx="76">
                  <c:v>738.97165546453596</c:v>
                </c:pt>
                <c:pt idx="77">
                  <c:v>732.50936261242396</c:v>
                </c:pt>
                <c:pt idx="78">
                  <c:v>729.70646704980095</c:v>
                </c:pt>
                <c:pt idx="79">
                  <c:v>739.78805243773604</c:v>
                </c:pt>
                <c:pt idx="80">
                  <c:v>729.64550676656904</c:v>
                </c:pt>
                <c:pt idx="81">
                  <c:v>732.721620916392</c:v>
                </c:pt>
                <c:pt idx="82">
                  <c:v>748.15568063483295</c:v>
                </c:pt>
                <c:pt idx="83">
                  <c:v>763.02627454191099</c:v>
                </c:pt>
                <c:pt idx="84">
                  <c:v>739.72524629340705</c:v>
                </c:pt>
                <c:pt idx="85">
                  <c:v>753.88611060961705</c:v>
                </c:pt>
                <c:pt idx="86">
                  <c:v>733.47087247953402</c:v>
                </c:pt>
                <c:pt idx="87">
                  <c:v>694.15915517275505</c:v>
                </c:pt>
                <c:pt idx="88">
                  <c:v>693.57690615942602</c:v>
                </c:pt>
                <c:pt idx="89">
                  <c:v>716.17282613854798</c:v>
                </c:pt>
                <c:pt idx="90">
                  <c:v>727.99034999970002</c:v>
                </c:pt>
                <c:pt idx="91">
                  <c:v>734.24444109080503</c:v>
                </c:pt>
                <c:pt idx="92">
                  <c:v>731.25069723270701</c:v>
                </c:pt>
                <c:pt idx="93">
                  <c:v>742.78732823652695</c:v>
                </c:pt>
                <c:pt idx="94">
                  <c:v>758.802398421715</c:v>
                </c:pt>
                <c:pt idx="95">
                  <c:v>777.235238557858</c:v>
                </c:pt>
                <c:pt idx="96">
                  <c:v>753.77040576051604</c:v>
                </c:pt>
                <c:pt idx="97">
                  <c:v>765.04739175833402</c:v>
                </c:pt>
                <c:pt idx="98">
                  <c:v>786.52840092827898</c:v>
                </c:pt>
                <c:pt idx="99">
                  <c:v>774.19603242625703</c:v>
                </c:pt>
                <c:pt idx="100">
                  <c:v>759.37194169001498</c:v>
                </c:pt>
                <c:pt idx="101">
                  <c:v>758.92894036399696</c:v>
                </c:pt>
                <c:pt idx="102">
                  <c:v>771.74401898853102</c:v>
                </c:pt>
                <c:pt idx="103">
                  <c:v>776.00871368394996</c:v>
                </c:pt>
                <c:pt idx="104">
                  <c:v>768.98490503235098</c:v>
                </c:pt>
                <c:pt idx="105">
                  <c:v>780.50187632838004</c:v>
                </c:pt>
                <c:pt idx="106">
                  <c:v>789.63929227249105</c:v>
                </c:pt>
                <c:pt idx="107">
                  <c:v>808.73402999819598</c:v>
                </c:pt>
                <c:pt idx="108">
                  <c:v>772.49371143572102</c:v>
                </c:pt>
                <c:pt idx="109">
                  <c:v>801.98241045162797</c:v>
                </c:pt>
                <c:pt idx="110">
                  <c:v>803.17653896042304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CD-471E-945E-4009C1BBDE03}"/>
            </c:ext>
          </c:extLst>
        </c:ser>
        <c:ser>
          <c:idx val="3"/>
          <c:order val="3"/>
          <c:tx>
            <c:strRef>
              <c:f>Hoja1!$F$2</c:f>
              <c:strCache>
                <c:ptCount val="1"/>
                <c:pt idx="0">
                  <c:v>Construcción</c:v>
                </c:pt>
              </c:strCache>
            </c:strRef>
          </c:tx>
          <c:spPr>
            <a:ln w="28575" cap="rnd">
              <a:solidFill>
                <a:srgbClr val="FFC000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Hoja1!$F$15:$F$125</c:f>
              <c:numCache>
                <c:formatCode>_-* #,##0.0_-;\-* #,##0.0_-;_-* "-"??_-;_-@_-</c:formatCode>
                <c:ptCount val="111"/>
                <c:pt idx="0">
                  <c:v>518.80536391129897</c:v>
                </c:pt>
                <c:pt idx="1">
                  <c:v>520.29295129741399</c:v>
                </c:pt>
                <c:pt idx="2">
                  <c:v>534.86329280395398</c:v>
                </c:pt>
                <c:pt idx="3">
                  <c:v>533.58219086540396</c:v>
                </c:pt>
                <c:pt idx="4">
                  <c:v>552.72090412097498</c:v>
                </c:pt>
                <c:pt idx="5">
                  <c:v>550.83991537030602</c:v>
                </c:pt>
                <c:pt idx="6">
                  <c:v>551.84274230333006</c:v>
                </c:pt>
                <c:pt idx="7">
                  <c:v>562.68532968719501</c:v>
                </c:pt>
                <c:pt idx="8">
                  <c:v>557.77635953418098</c:v>
                </c:pt>
                <c:pt idx="9">
                  <c:v>566.12843027567703</c:v>
                </c:pt>
                <c:pt idx="10">
                  <c:v>577.00023209726498</c:v>
                </c:pt>
                <c:pt idx="11">
                  <c:v>639.59256193184297</c:v>
                </c:pt>
                <c:pt idx="12">
                  <c:v>591.16158791860596</c:v>
                </c:pt>
                <c:pt idx="13">
                  <c:v>592.73998909427405</c:v>
                </c:pt>
                <c:pt idx="14">
                  <c:v>582.44094718537201</c:v>
                </c:pt>
                <c:pt idx="15">
                  <c:v>596.200319840117</c:v>
                </c:pt>
                <c:pt idx="16">
                  <c:v>601.04778505506897</c:v>
                </c:pt>
                <c:pt idx="17">
                  <c:v>593.44901009811997</c:v>
                </c:pt>
                <c:pt idx="18">
                  <c:v>606.042130466412</c:v>
                </c:pt>
                <c:pt idx="19">
                  <c:v>609.08290509683604</c:v>
                </c:pt>
                <c:pt idx="20">
                  <c:v>606.44232388454498</c:v>
                </c:pt>
                <c:pt idx="21">
                  <c:v>623.17689489008103</c:v>
                </c:pt>
                <c:pt idx="22">
                  <c:v>621.25887901794795</c:v>
                </c:pt>
                <c:pt idx="23">
                  <c:v>638.46227527318399</c:v>
                </c:pt>
                <c:pt idx="24">
                  <c:v>630.85363857417303</c:v>
                </c:pt>
                <c:pt idx="25">
                  <c:v>619.00422305797997</c:v>
                </c:pt>
                <c:pt idx="26">
                  <c:v>610.854625358117</c:v>
                </c:pt>
                <c:pt idx="27">
                  <c:v>623.48268611331298</c:v>
                </c:pt>
                <c:pt idx="28">
                  <c:v>633.57073610128202</c:v>
                </c:pt>
                <c:pt idx="29">
                  <c:v>613.03830528388301</c:v>
                </c:pt>
                <c:pt idx="30">
                  <c:v>610.55818661193302</c:v>
                </c:pt>
                <c:pt idx="31">
                  <c:v>616.23351235374798</c:v>
                </c:pt>
                <c:pt idx="32">
                  <c:v>609.65254252519003</c:v>
                </c:pt>
                <c:pt idx="33">
                  <c:v>609.14789154886103</c:v>
                </c:pt>
                <c:pt idx="34">
                  <c:v>600.70001127305102</c:v>
                </c:pt>
                <c:pt idx="35">
                  <c:v>606.64613394009302</c:v>
                </c:pt>
                <c:pt idx="36">
                  <c:v>604.52797648966202</c:v>
                </c:pt>
                <c:pt idx="37">
                  <c:v>599.97610443113604</c:v>
                </c:pt>
                <c:pt idx="38">
                  <c:v>588.09914901109005</c:v>
                </c:pt>
                <c:pt idx="39">
                  <c:v>597.570926440015</c:v>
                </c:pt>
                <c:pt idx="40">
                  <c:v>592.78190182365097</c:v>
                </c:pt>
                <c:pt idx="41">
                  <c:v>589.90935550731001</c:v>
                </c:pt>
                <c:pt idx="42">
                  <c:v>594.06094879654199</c:v>
                </c:pt>
                <c:pt idx="43">
                  <c:v>590.85411412359099</c:v>
                </c:pt>
                <c:pt idx="44">
                  <c:v>584.01890357074603</c:v>
                </c:pt>
                <c:pt idx="45">
                  <c:v>593.51780071514202</c:v>
                </c:pt>
                <c:pt idx="46">
                  <c:v>596.21429806089805</c:v>
                </c:pt>
                <c:pt idx="47">
                  <c:v>606.79556060768698</c:v>
                </c:pt>
                <c:pt idx="48">
                  <c:v>594.15102971711804</c:v>
                </c:pt>
                <c:pt idx="49">
                  <c:v>606.16416172015204</c:v>
                </c:pt>
                <c:pt idx="50">
                  <c:v>598.01590366899904</c:v>
                </c:pt>
                <c:pt idx="51">
                  <c:v>600.05600705658503</c:v>
                </c:pt>
                <c:pt idx="52">
                  <c:v>610.00280861429201</c:v>
                </c:pt>
                <c:pt idx="53">
                  <c:v>611.46626585917795</c:v>
                </c:pt>
                <c:pt idx="54">
                  <c:v>619.761639760246</c:v>
                </c:pt>
                <c:pt idx="55">
                  <c:v>623.64016272630397</c:v>
                </c:pt>
                <c:pt idx="56">
                  <c:v>624.63678799882405</c:v>
                </c:pt>
                <c:pt idx="57">
                  <c:v>622.78747872662495</c:v>
                </c:pt>
                <c:pt idx="58">
                  <c:v>634.86770010789201</c:v>
                </c:pt>
                <c:pt idx="59">
                  <c:v>649.32136101347498</c:v>
                </c:pt>
                <c:pt idx="60">
                  <c:v>632.75854210202499</c:v>
                </c:pt>
                <c:pt idx="61">
                  <c:v>633.55904244298097</c:v>
                </c:pt>
                <c:pt idx="62">
                  <c:v>632.51841811591999</c:v>
                </c:pt>
                <c:pt idx="63">
                  <c:v>631.01592395558896</c:v>
                </c:pt>
                <c:pt idx="64">
                  <c:v>635.03030013044599</c:v>
                </c:pt>
                <c:pt idx="65">
                  <c:v>639.32068140122306</c:v>
                </c:pt>
                <c:pt idx="66">
                  <c:v>640.05461114966795</c:v>
                </c:pt>
                <c:pt idx="67">
                  <c:v>646.49571651027895</c:v>
                </c:pt>
                <c:pt idx="68">
                  <c:v>641.44354159526995</c:v>
                </c:pt>
                <c:pt idx="69">
                  <c:v>647.85405845814296</c:v>
                </c:pt>
                <c:pt idx="70">
                  <c:v>648.25766782434505</c:v>
                </c:pt>
                <c:pt idx="71">
                  <c:v>659.10156152852198</c:v>
                </c:pt>
                <c:pt idx="72">
                  <c:v>636.55122147775899</c:v>
                </c:pt>
                <c:pt idx="73">
                  <c:v>632.768794598515</c:v>
                </c:pt>
                <c:pt idx="74">
                  <c:v>633.25999693643303</c:v>
                </c:pt>
                <c:pt idx="75">
                  <c:v>640.49983790462898</c:v>
                </c:pt>
                <c:pt idx="76">
                  <c:v>635.89302059617705</c:v>
                </c:pt>
                <c:pt idx="77">
                  <c:v>637.36693675900005</c:v>
                </c:pt>
                <c:pt idx="78">
                  <c:v>637.88257678357002</c:v>
                </c:pt>
                <c:pt idx="79">
                  <c:v>642.06534979051901</c:v>
                </c:pt>
                <c:pt idx="80">
                  <c:v>628.89050967479</c:v>
                </c:pt>
                <c:pt idx="81">
                  <c:v>633.964594341679</c:v>
                </c:pt>
                <c:pt idx="82">
                  <c:v>642.49370637447703</c:v>
                </c:pt>
                <c:pt idx="83">
                  <c:v>648.20774710241801</c:v>
                </c:pt>
                <c:pt idx="84">
                  <c:v>634.02542599572496</c:v>
                </c:pt>
                <c:pt idx="85">
                  <c:v>636.66966731499701</c:v>
                </c:pt>
                <c:pt idx="86">
                  <c:v>615.167460592868</c:v>
                </c:pt>
                <c:pt idx="87">
                  <c:v>611.18192381852305</c:v>
                </c:pt>
                <c:pt idx="88">
                  <c:v>611.87855501968102</c:v>
                </c:pt>
                <c:pt idx="89">
                  <c:v>602.52394625014404</c:v>
                </c:pt>
                <c:pt idx="90">
                  <c:v>603.595528480349</c:v>
                </c:pt>
                <c:pt idx="91">
                  <c:v>609.66030711390999</c:v>
                </c:pt>
                <c:pt idx="92">
                  <c:v>617.17502262222104</c:v>
                </c:pt>
                <c:pt idx="93">
                  <c:v>620.266315498974</c:v>
                </c:pt>
                <c:pt idx="94">
                  <c:v>630.75805073684705</c:v>
                </c:pt>
                <c:pt idx="95">
                  <c:v>641.186442503291</c:v>
                </c:pt>
                <c:pt idx="96">
                  <c:v>622.59809060263206</c:v>
                </c:pt>
                <c:pt idx="97">
                  <c:v>631.42194635726298</c:v>
                </c:pt>
                <c:pt idx="98">
                  <c:v>620.93428465040301</c:v>
                </c:pt>
                <c:pt idx="99">
                  <c:v>622.35053556592504</c:v>
                </c:pt>
                <c:pt idx="100">
                  <c:v>623.79721748668601</c:v>
                </c:pt>
                <c:pt idx="101">
                  <c:v>619.47148482184696</c:v>
                </c:pt>
                <c:pt idx="102">
                  <c:v>622.790658682958</c:v>
                </c:pt>
                <c:pt idx="103">
                  <c:v>624.64964416052999</c:v>
                </c:pt>
                <c:pt idx="104">
                  <c:v>623.39036195614403</c:v>
                </c:pt>
                <c:pt idx="105">
                  <c:v>623.43353951665699</c:v>
                </c:pt>
                <c:pt idx="106">
                  <c:v>633.28291951282597</c:v>
                </c:pt>
                <c:pt idx="107">
                  <c:v>636.23120102918597</c:v>
                </c:pt>
                <c:pt idx="108">
                  <c:v>627.97759656901599</c:v>
                </c:pt>
                <c:pt idx="109">
                  <c:v>639.17630558216399</c:v>
                </c:pt>
                <c:pt idx="110">
                  <c:v>638.16194109635296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CD-471E-945E-4009C1BBDE03}"/>
            </c:ext>
          </c:extLst>
        </c:ser>
        <c:ser>
          <c:idx val="4"/>
          <c:order val="4"/>
          <c:tx>
            <c:strRef>
              <c:f>Hoja1!$G$2</c:f>
              <c:strCache>
                <c:ptCount val="1"/>
                <c:pt idx="0">
                  <c:v>Comercio</c:v>
                </c:pt>
              </c:strCache>
            </c:strRef>
          </c:tx>
          <c:spPr>
            <a:ln w="28575" cap="rnd">
              <a:solidFill>
                <a:srgbClr val="FF7878"/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Hoja1!$G$15:$G$125</c:f>
              <c:numCache>
                <c:formatCode>_-* #,##0.0_-;\-* #,##0.0_-;_-* "-"??_-;_-@_-</c:formatCode>
                <c:ptCount val="111"/>
                <c:pt idx="0">
                  <c:v>537.74834741341999</c:v>
                </c:pt>
                <c:pt idx="1">
                  <c:v>531.40880465957002</c:v>
                </c:pt>
                <c:pt idx="2">
                  <c:v>536.28508024239602</c:v>
                </c:pt>
                <c:pt idx="3">
                  <c:v>548.40445825810798</c:v>
                </c:pt>
                <c:pt idx="4">
                  <c:v>546.58702369651098</c:v>
                </c:pt>
                <c:pt idx="5">
                  <c:v>544.31940220690899</c:v>
                </c:pt>
                <c:pt idx="6">
                  <c:v>544.76338050640595</c:v>
                </c:pt>
                <c:pt idx="7">
                  <c:v>544.91646318798905</c:v>
                </c:pt>
                <c:pt idx="8">
                  <c:v>543.46758557391399</c:v>
                </c:pt>
                <c:pt idx="9">
                  <c:v>548.69573392382699</c:v>
                </c:pt>
                <c:pt idx="10">
                  <c:v>549.35219265324395</c:v>
                </c:pt>
                <c:pt idx="11">
                  <c:v>596.87847408962705</c:v>
                </c:pt>
                <c:pt idx="12">
                  <c:v>573.14437922484296</c:v>
                </c:pt>
                <c:pt idx="13">
                  <c:v>570.888538445829</c:v>
                </c:pt>
                <c:pt idx="14">
                  <c:v>572.09187423450498</c:v>
                </c:pt>
                <c:pt idx="15">
                  <c:v>584.80052921535298</c:v>
                </c:pt>
                <c:pt idx="16">
                  <c:v>581.259313392992</c:v>
                </c:pt>
                <c:pt idx="17">
                  <c:v>579.51610288983397</c:v>
                </c:pt>
                <c:pt idx="18">
                  <c:v>582.67175677266903</c:v>
                </c:pt>
                <c:pt idx="19">
                  <c:v>580.04704567619103</c:v>
                </c:pt>
                <c:pt idx="20">
                  <c:v>582.66495643214398</c:v>
                </c:pt>
                <c:pt idx="21">
                  <c:v>587.43805485628695</c:v>
                </c:pt>
                <c:pt idx="22">
                  <c:v>593.01839684491404</c:v>
                </c:pt>
                <c:pt idx="23">
                  <c:v>642.81181714653201</c:v>
                </c:pt>
                <c:pt idx="24">
                  <c:v>606.87988540399101</c:v>
                </c:pt>
                <c:pt idx="25">
                  <c:v>597.32219712649896</c:v>
                </c:pt>
                <c:pt idx="26">
                  <c:v>606.33490231849305</c:v>
                </c:pt>
                <c:pt idx="27">
                  <c:v>618.67914668045205</c:v>
                </c:pt>
                <c:pt idx="28">
                  <c:v>607.84832989682604</c:v>
                </c:pt>
                <c:pt idx="29">
                  <c:v>607.75498186214304</c:v>
                </c:pt>
                <c:pt idx="30">
                  <c:v>607.49563685708097</c:v>
                </c:pt>
                <c:pt idx="31">
                  <c:v>608.05005524742296</c:v>
                </c:pt>
                <c:pt idx="32">
                  <c:v>604.64405764382695</c:v>
                </c:pt>
                <c:pt idx="33">
                  <c:v>609.80438203915401</c:v>
                </c:pt>
                <c:pt idx="34">
                  <c:v>609.370339750369</c:v>
                </c:pt>
                <c:pt idx="35">
                  <c:v>647.33227368311395</c:v>
                </c:pt>
                <c:pt idx="36">
                  <c:v>614.42922853355003</c:v>
                </c:pt>
                <c:pt idx="37">
                  <c:v>611.24581429089301</c:v>
                </c:pt>
                <c:pt idx="38">
                  <c:v>617.175386051337</c:v>
                </c:pt>
                <c:pt idx="39">
                  <c:v>623.45866057554201</c:v>
                </c:pt>
                <c:pt idx="40">
                  <c:v>615.50545065907102</c:v>
                </c:pt>
                <c:pt idx="41">
                  <c:v>616.41617340605501</c:v>
                </c:pt>
                <c:pt idx="42">
                  <c:v>612.19458717002499</c:v>
                </c:pt>
                <c:pt idx="43">
                  <c:v>616.12895216909305</c:v>
                </c:pt>
                <c:pt idx="44">
                  <c:v>614.25514762854698</c:v>
                </c:pt>
                <c:pt idx="45">
                  <c:v>615.83429225568898</c:v>
                </c:pt>
                <c:pt idx="46">
                  <c:v>622.17693357617202</c:v>
                </c:pt>
                <c:pt idx="47">
                  <c:v>665.34994007930095</c:v>
                </c:pt>
                <c:pt idx="48">
                  <c:v>630.72260047299699</c:v>
                </c:pt>
                <c:pt idx="49">
                  <c:v>627.60882818843095</c:v>
                </c:pt>
                <c:pt idx="50">
                  <c:v>638.08511640896302</c:v>
                </c:pt>
                <c:pt idx="51">
                  <c:v>643.91258924598003</c:v>
                </c:pt>
                <c:pt idx="52">
                  <c:v>634.89355463063396</c:v>
                </c:pt>
                <c:pt idx="53">
                  <c:v>636.64055982378795</c:v>
                </c:pt>
                <c:pt idx="54">
                  <c:v>638.32165611611197</c:v>
                </c:pt>
                <c:pt idx="55">
                  <c:v>638.84413612778803</c:v>
                </c:pt>
                <c:pt idx="56">
                  <c:v>635.02050030972498</c:v>
                </c:pt>
                <c:pt idx="57">
                  <c:v>639.83407957975999</c:v>
                </c:pt>
                <c:pt idx="58">
                  <c:v>644.76769095894099</c:v>
                </c:pt>
                <c:pt idx="59">
                  <c:v>696.84343785294504</c:v>
                </c:pt>
                <c:pt idx="60">
                  <c:v>652.71293966492203</c:v>
                </c:pt>
                <c:pt idx="61">
                  <c:v>651.89811178505704</c:v>
                </c:pt>
                <c:pt idx="62">
                  <c:v>654.27050333961802</c:v>
                </c:pt>
                <c:pt idx="63">
                  <c:v>662.4829527119</c:v>
                </c:pt>
                <c:pt idx="64">
                  <c:v>655.037292887538</c:v>
                </c:pt>
                <c:pt idx="65">
                  <c:v>656.043244605067</c:v>
                </c:pt>
                <c:pt idx="66">
                  <c:v>653.01204708950002</c:v>
                </c:pt>
                <c:pt idx="67">
                  <c:v>652.56245829818101</c:v>
                </c:pt>
                <c:pt idx="68">
                  <c:v>650.66842578562705</c:v>
                </c:pt>
                <c:pt idx="69">
                  <c:v>654.28043915458602</c:v>
                </c:pt>
                <c:pt idx="70">
                  <c:v>658.38770052394705</c:v>
                </c:pt>
                <c:pt idx="71">
                  <c:v>703.635731115863</c:v>
                </c:pt>
                <c:pt idx="72">
                  <c:v>666.49138731489404</c:v>
                </c:pt>
                <c:pt idx="73">
                  <c:v>657.46793516422599</c:v>
                </c:pt>
                <c:pt idx="74">
                  <c:v>668.65745238181705</c:v>
                </c:pt>
                <c:pt idx="75">
                  <c:v>666.82178751232505</c:v>
                </c:pt>
                <c:pt idx="76">
                  <c:v>666.18457658347904</c:v>
                </c:pt>
                <c:pt idx="77">
                  <c:v>663.19539349292904</c:v>
                </c:pt>
                <c:pt idx="78">
                  <c:v>660.19874534491703</c:v>
                </c:pt>
                <c:pt idx="79">
                  <c:v>662.53003633530795</c:v>
                </c:pt>
                <c:pt idx="80">
                  <c:v>661.962650651069</c:v>
                </c:pt>
                <c:pt idx="81">
                  <c:v>658.275382418204</c:v>
                </c:pt>
                <c:pt idx="82">
                  <c:v>663.69060956041301</c:v>
                </c:pt>
                <c:pt idx="83">
                  <c:v>711.54490323464802</c:v>
                </c:pt>
                <c:pt idx="84">
                  <c:v>671.468425071615</c:v>
                </c:pt>
                <c:pt idx="85">
                  <c:v>665.55113323448404</c:v>
                </c:pt>
                <c:pt idx="86">
                  <c:v>653.57036093105705</c:v>
                </c:pt>
                <c:pt idx="87">
                  <c:v>610.48030260119003</c:v>
                </c:pt>
                <c:pt idx="88">
                  <c:v>603.25865694774302</c:v>
                </c:pt>
                <c:pt idx="89">
                  <c:v>627.04686450664599</c:v>
                </c:pt>
                <c:pt idx="90">
                  <c:v>637.57086260866595</c:v>
                </c:pt>
                <c:pt idx="91">
                  <c:v>642.05203323037597</c:v>
                </c:pt>
                <c:pt idx="92">
                  <c:v>644.80028530670495</c:v>
                </c:pt>
                <c:pt idx="93">
                  <c:v>654.37382200272202</c:v>
                </c:pt>
                <c:pt idx="94">
                  <c:v>663.22501756179895</c:v>
                </c:pt>
                <c:pt idx="95">
                  <c:v>696.76822837408895</c:v>
                </c:pt>
                <c:pt idx="96">
                  <c:v>664.79277567218901</c:v>
                </c:pt>
                <c:pt idx="97">
                  <c:v>662.38975453296496</c:v>
                </c:pt>
                <c:pt idx="98">
                  <c:v>665.93795466395204</c:v>
                </c:pt>
                <c:pt idx="99">
                  <c:v>671.87438913849996</c:v>
                </c:pt>
                <c:pt idx="100">
                  <c:v>659.32146564244897</c:v>
                </c:pt>
                <c:pt idx="101">
                  <c:v>667.16144244268503</c:v>
                </c:pt>
                <c:pt idx="102">
                  <c:v>669.57130577066903</c:v>
                </c:pt>
                <c:pt idx="103">
                  <c:v>669.41723470513796</c:v>
                </c:pt>
                <c:pt idx="104">
                  <c:v>667.67202934024704</c:v>
                </c:pt>
                <c:pt idx="105">
                  <c:v>675.126673841517</c:v>
                </c:pt>
                <c:pt idx="106">
                  <c:v>677.07116077712203</c:v>
                </c:pt>
                <c:pt idx="107">
                  <c:v>722.62726661134502</c:v>
                </c:pt>
                <c:pt idx="108">
                  <c:v>692.58877938655701</c:v>
                </c:pt>
                <c:pt idx="109">
                  <c:v>692.33420599004205</c:v>
                </c:pt>
                <c:pt idx="110">
                  <c:v>703.51684261436503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CD-471E-945E-4009C1BBDE03}"/>
            </c:ext>
          </c:extLst>
        </c:ser>
        <c:ser>
          <c:idx val="5"/>
          <c:order val="5"/>
          <c:tx>
            <c:strRef>
              <c:f>Hoja1!$H$2</c:f>
              <c:strCache>
                <c:ptCount val="1"/>
                <c:pt idx="0">
                  <c:v>Servicios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multiLvlStrRef>
              <c:f>Hoja1!$A$15:$B$125</c:f>
              <c:multiLvlStrCache>
                <c:ptCount val="111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  <c:pt idx="12">
                    <c:v>ene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abr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ago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dic</c:v>
                  </c:pt>
                  <c:pt idx="24">
                    <c:v>ene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abr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ago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dic</c:v>
                  </c:pt>
                  <c:pt idx="36">
                    <c:v>ene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abr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ago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dic</c:v>
                  </c:pt>
                  <c:pt idx="48">
                    <c:v>ene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abr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ago</c:v>
                  </c:pt>
                  <c:pt idx="56">
                    <c:v>sep</c:v>
                  </c:pt>
                  <c:pt idx="57">
                    <c:v>oct</c:v>
                  </c:pt>
                  <c:pt idx="58">
                    <c:v>nov</c:v>
                  </c:pt>
                  <c:pt idx="59">
                    <c:v>dic</c:v>
                  </c:pt>
                  <c:pt idx="60">
                    <c:v>ene</c:v>
                  </c:pt>
                  <c:pt idx="61">
                    <c:v>feb</c:v>
                  </c:pt>
                  <c:pt idx="62">
                    <c:v>mar</c:v>
                  </c:pt>
                  <c:pt idx="63">
                    <c:v>abr</c:v>
                  </c:pt>
                  <c:pt idx="64">
                    <c:v>may</c:v>
                  </c:pt>
                  <c:pt idx="65">
                    <c:v>jun</c:v>
                  </c:pt>
                  <c:pt idx="66">
                    <c:v>jul</c:v>
                  </c:pt>
                  <c:pt idx="67">
                    <c:v>ago</c:v>
                  </c:pt>
                  <c:pt idx="68">
                    <c:v>sep</c:v>
                  </c:pt>
                  <c:pt idx="69">
                    <c:v>oct</c:v>
                  </c:pt>
                  <c:pt idx="70">
                    <c:v>nov</c:v>
                  </c:pt>
                  <c:pt idx="71">
                    <c:v>dic</c:v>
                  </c:pt>
                  <c:pt idx="72">
                    <c:v>ene</c:v>
                  </c:pt>
                  <c:pt idx="73">
                    <c:v>feb</c:v>
                  </c:pt>
                  <c:pt idx="74">
                    <c:v>mar</c:v>
                  </c:pt>
                  <c:pt idx="75">
                    <c:v>abr</c:v>
                  </c:pt>
                  <c:pt idx="76">
                    <c:v>may</c:v>
                  </c:pt>
                  <c:pt idx="77">
                    <c:v>jun</c:v>
                  </c:pt>
                  <c:pt idx="78">
                    <c:v>jul</c:v>
                  </c:pt>
                  <c:pt idx="79">
                    <c:v>ago</c:v>
                  </c:pt>
                  <c:pt idx="80">
                    <c:v>sep</c:v>
                  </c:pt>
                  <c:pt idx="81">
                    <c:v>oct</c:v>
                  </c:pt>
                  <c:pt idx="82">
                    <c:v>nov</c:v>
                  </c:pt>
                  <c:pt idx="83">
                    <c:v>dic</c:v>
                  </c:pt>
                  <c:pt idx="84">
                    <c:v>ene</c:v>
                  </c:pt>
                  <c:pt idx="85">
                    <c:v>feb</c:v>
                  </c:pt>
                  <c:pt idx="86">
                    <c:v>mar</c:v>
                  </c:pt>
                  <c:pt idx="87">
                    <c:v>abr</c:v>
                  </c:pt>
                  <c:pt idx="88">
                    <c:v>may</c:v>
                  </c:pt>
                  <c:pt idx="89">
                    <c:v>jun</c:v>
                  </c:pt>
                  <c:pt idx="90">
                    <c:v>jul</c:v>
                  </c:pt>
                  <c:pt idx="91">
                    <c:v>ago</c:v>
                  </c:pt>
                  <c:pt idx="92">
                    <c:v>sep</c:v>
                  </c:pt>
                  <c:pt idx="93">
                    <c:v>oct</c:v>
                  </c:pt>
                  <c:pt idx="94">
                    <c:v>nov</c:v>
                  </c:pt>
                  <c:pt idx="95">
                    <c:v>dic</c:v>
                  </c:pt>
                  <c:pt idx="96">
                    <c:v>ene</c:v>
                  </c:pt>
                  <c:pt idx="97">
                    <c:v>feb</c:v>
                  </c:pt>
                  <c:pt idx="98">
                    <c:v>mar</c:v>
                  </c:pt>
                  <c:pt idx="99">
                    <c:v>abr</c:v>
                  </c:pt>
                  <c:pt idx="100">
                    <c:v>may</c:v>
                  </c:pt>
                  <c:pt idx="101">
                    <c:v>jun</c:v>
                  </c:pt>
                  <c:pt idx="102">
                    <c:v>jul</c:v>
                  </c:pt>
                  <c:pt idx="103">
                    <c:v>ago</c:v>
                  </c:pt>
                  <c:pt idx="104">
                    <c:v>sep</c:v>
                  </c:pt>
                  <c:pt idx="105">
                    <c:v>oct</c:v>
                  </c:pt>
                  <c:pt idx="106">
                    <c:v>nov</c:v>
                  </c:pt>
                  <c:pt idx="107">
                    <c:v>dic</c:v>
                  </c:pt>
                  <c:pt idx="108">
                    <c:v>ene</c:v>
                  </c:pt>
                  <c:pt idx="109">
                    <c:v>feb</c:v>
                  </c:pt>
                  <c:pt idx="110">
                    <c:v>mar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</c:lvl>
              </c:multiLvlStrCache>
            </c:multiLvlStrRef>
          </c:cat>
          <c:val>
            <c:numRef>
              <c:f>Hoja1!$H$15:$H$125</c:f>
              <c:numCache>
                <c:formatCode>_-* #,##0.0_-;\-* #,##0.0_-;_-* "-"??_-;_-@_-</c:formatCode>
                <c:ptCount val="111"/>
                <c:pt idx="0">
                  <c:v>707.15672082935987</c:v>
                </c:pt>
                <c:pt idx="1">
                  <c:v>706.17756461567069</c:v>
                </c:pt>
                <c:pt idx="2">
                  <c:v>709.39812730768881</c:v>
                </c:pt>
                <c:pt idx="3">
                  <c:v>713.23078001819238</c:v>
                </c:pt>
                <c:pt idx="4">
                  <c:v>712.3080557806652</c:v>
                </c:pt>
                <c:pt idx="5">
                  <c:v>708.92681743373805</c:v>
                </c:pt>
                <c:pt idx="6">
                  <c:v>713.6071203285079</c:v>
                </c:pt>
                <c:pt idx="7">
                  <c:v>713.1724387535703</c:v>
                </c:pt>
                <c:pt idx="8">
                  <c:v>713.85814284542505</c:v>
                </c:pt>
                <c:pt idx="9">
                  <c:v>715.465998086235</c:v>
                </c:pt>
                <c:pt idx="10">
                  <c:v>716.8567893389536</c:v>
                </c:pt>
                <c:pt idx="11">
                  <c:v>729.98689843716443</c:v>
                </c:pt>
                <c:pt idx="12">
                  <c:v>728.36889619897408</c:v>
                </c:pt>
                <c:pt idx="13">
                  <c:v>729.21989675938801</c:v>
                </c:pt>
                <c:pt idx="14">
                  <c:v>733.23048212033996</c:v>
                </c:pt>
                <c:pt idx="15">
                  <c:v>738.92189005224463</c:v>
                </c:pt>
                <c:pt idx="16">
                  <c:v>742.45755885179824</c:v>
                </c:pt>
                <c:pt idx="17">
                  <c:v>741.88681446477449</c:v>
                </c:pt>
                <c:pt idx="18">
                  <c:v>746.31418346269936</c:v>
                </c:pt>
                <c:pt idx="19">
                  <c:v>745.20413880608442</c:v>
                </c:pt>
                <c:pt idx="20">
                  <c:v>745.8348223009084</c:v>
                </c:pt>
                <c:pt idx="21">
                  <c:v>749.51993911268437</c:v>
                </c:pt>
                <c:pt idx="22">
                  <c:v>754.79726514129345</c:v>
                </c:pt>
                <c:pt idx="23">
                  <c:v>768.45295811762605</c:v>
                </c:pt>
                <c:pt idx="24">
                  <c:v>761.87721447520278</c:v>
                </c:pt>
                <c:pt idx="25">
                  <c:v>763.60757108026019</c:v>
                </c:pt>
                <c:pt idx="26">
                  <c:v>766.31720481281775</c:v>
                </c:pt>
                <c:pt idx="27">
                  <c:v>770.26007369558738</c:v>
                </c:pt>
                <c:pt idx="28">
                  <c:v>771.18867882559516</c:v>
                </c:pt>
                <c:pt idx="29">
                  <c:v>769.44011164787571</c:v>
                </c:pt>
                <c:pt idx="30">
                  <c:v>773.9517170301034</c:v>
                </c:pt>
                <c:pt idx="31">
                  <c:v>775.81353896595022</c:v>
                </c:pt>
                <c:pt idx="32">
                  <c:v>775.76931641132342</c:v>
                </c:pt>
                <c:pt idx="33">
                  <c:v>779.23711920125686</c:v>
                </c:pt>
                <c:pt idx="34">
                  <c:v>784.15133632985419</c:v>
                </c:pt>
                <c:pt idx="35">
                  <c:v>796.67292082031031</c:v>
                </c:pt>
                <c:pt idx="36">
                  <c:v>788.44857190138191</c:v>
                </c:pt>
                <c:pt idx="37">
                  <c:v>788.5328937813556</c:v>
                </c:pt>
                <c:pt idx="38">
                  <c:v>791.99350651690622</c:v>
                </c:pt>
                <c:pt idx="39">
                  <c:v>793.23881679192561</c:v>
                </c:pt>
                <c:pt idx="40">
                  <c:v>793.30786690424009</c:v>
                </c:pt>
                <c:pt idx="41">
                  <c:v>790.9499765631075</c:v>
                </c:pt>
                <c:pt idx="42">
                  <c:v>794.99113149869959</c:v>
                </c:pt>
                <c:pt idx="43">
                  <c:v>794.16394362406322</c:v>
                </c:pt>
                <c:pt idx="44">
                  <c:v>792.15386056422381</c:v>
                </c:pt>
                <c:pt idx="45">
                  <c:v>796.04350701284841</c:v>
                </c:pt>
                <c:pt idx="46">
                  <c:v>801.39698265939126</c:v>
                </c:pt>
                <c:pt idx="47">
                  <c:v>813.13544360130538</c:v>
                </c:pt>
                <c:pt idx="48">
                  <c:v>800.68606690051331</c:v>
                </c:pt>
                <c:pt idx="49">
                  <c:v>805.47176021649557</c:v>
                </c:pt>
                <c:pt idx="50">
                  <c:v>808.16404869255109</c:v>
                </c:pt>
                <c:pt idx="51">
                  <c:v>810.92448571384364</c:v>
                </c:pt>
                <c:pt idx="52">
                  <c:v>804.86193763402798</c:v>
                </c:pt>
                <c:pt idx="53">
                  <c:v>806.37628650366662</c:v>
                </c:pt>
                <c:pt idx="54">
                  <c:v>809.15062556241799</c:v>
                </c:pt>
                <c:pt idx="55">
                  <c:v>808.17580711363075</c:v>
                </c:pt>
                <c:pt idx="56">
                  <c:v>805.13113895461129</c:v>
                </c:pt>
                <c:pt idx="57">
                  <c:v>808.34491777408175</c:v>
                </c:pt>
                <c:pt idx="58">
                  <c:v>813.05164533663515</c:v>
                </c:pt>
                <c:pt idx="59">
                  <c:v>825.15689210528762</c:v>
                </c:pt>
                <c:pt idx="60">
                  <c:v>814.15460070803829</c:v>
                </c:pt>
                <c:pt idx="61">
                  <c:v>815.7514963648573</c:v>
                </c:pt>
                <c:pt idx="62">
                  <c:v>818.52777668370402</c:v>
                </c:pt>
                <c:pt idx="63">
                  <c:v>821.67577718124596</c:v>
                </c:pt>
                <c:pt idx="64">
                  <c:v>816.42177871588774</c:v>
                </c:pt>
                <c:pt idx="65">
                  <c:v>816.56938207943358</c:v>
                </c:pt>
                <c:pt idx="66">
                  <c:v>819.30539136662674</c:v>
                </c:pt>
                <c:pt idx="67">
                  <c:v>815.97826538098934</c:v>
                </c:pt>
                <c:pt idx="68">
                  <c:v>815.00483769779908</c:v>
                </c:pt>
                <c:pt idx="69">
                  <c:v>818.96635771839681</c:v>
                </c:pt>
                <c:pt idx="70">
                  <c:v>820.57143760549388</c:v>
                </c:pt>
                <c:pt idx="71">
                  <c:v>837.26469026957398</c:v>
                </c:pt>
                <c:pt idx="72">
                  <c:v>823.58627396276358</c:v>
                </c:pt>
                <c:pt idx="73">
                  <c:v>823.04803520629059</c:v>
                </c:pt>
                <c:pt idx="74">
                  <c:v>824.85275900195586</c:v>
                </c:pt>
                <c:pt idx="75">
                  <c:v>827.93706276651506</c:v>
                </c:pt>
                <c:pt idx="76">
                  <c:v>821.66632028732874</c:v>
                </c:pt>
                <c:pt idx="77">
                  <c:v>821.56201738150799</c:v>
                </c:pt>
                <c:pt idx="78">
                  <c:v>824.5565104868997</c:v>
                </c:pt>
                <c:pt idx="79">
                  <c:v>824.21662873790217</c:v>
                </c:pt>
                <c:pt idx="80">
                  <c:v>821.30803268425018</c:v>
                </c:pt>
                <c:pt idx="81">
                  <c:v>823.19164216735123</c:v>
                </c:pt>
                <c:pt idx="82">
                  <c:v>825.75678815893718</c:v>
                </c:pt>
                <c:pt idx="83">
                  <c:v>843.00346043179354</c:v>
                </c:pt>
                <c:pt idx="84">
                  <c:v>826.20066968037327</c:v>
                </c:pt>
                <c:pt idx="85">
                  <c:v>827.92044464848095</c:v>
                </c:pt>
                <c:pt idx="86">
                  <c:v>823.78543947557648</c:v>
                </c:pt>
                <c:pt idx="87">
                  <c:v>816.21299695226082</c:v>
                </c:pt>
                <c:pt idx="88">
                  <c:v>818.22490812713727</c:v>
                </c:pt>
                <c:pt idx="89">
                  <c:v>825.5362774091933</c:v>
                </c:pt>
                <c:pt idx="90">
                  <c:v>827.84144446618677</c:v>
                </c:pt>
                <c:pt idx="91">
                  <c:v>827.67164535226516</c:v>
                </c:pt>
                <c:pt idx="92">
                  <c:v>830.63468571732483</c:v>
                </c:pt>
                <c:pt idx="93">
                  <c:v>830.92832510817971</c:v>
                </c:pt>
                <c:pt idx="94">
                  <c:v>836.32114788973024</c:v>
                </c:pt>
                <c:pt idx="95">
                  <c:v>845.45715243079712</c:v>
                </c:pt>
                <c:pt idx="96">
                  <c:v>833.10138253321134</c:v>
                </c:pt>
                <c:pt idx="97">
                  <c:v>837.98053961304686</c:v>
                </c:pt>
                <c:pt idx="98">
                  <c:v>840.58120830402777</c:v>
                </c:pt>
                <c:pt idx="99">
                  <c:v>840.45203224189527</c:v>
                </c:pt>
                <c:pt idx="100">
                  <c:v>835.3902190369954</c:v>
                </c:pt>
                <c:pt idx="101">
                  <c:v>835.91769656486917</c:v>
                </c:pt>
                <c:pt idx="102">
                  <c:v>838.53029872438526</c:v>
                </c:pt>
                <c:pt idx="103">
                  <c:v>845.7841782970545</c:v>
                </c:pt>
                <c:pt idx="104">
                  <c:v>844.34791548820965</c:v>
                </c:pt>
                <c:pt idx="105">
                  <c:v>842.62292882731049</c:v>
                </c:pt>
                <c:pt idx="106">
                  <c:v>845.86939616295683</c:v>
                </c:pt>
                <c:pt idx="107">
                  <c:v>861.05432765639796</c:v>
                </c:pt>
                <c:pt idx="108">
                  <c:v>849.08094691362703</c:v>
                </c:pt>
                <c:pt idx="109">
                  <c:v>850.27936591092362</c:v>
                </c:pt>
                <c:pt idx="110">
                  <c:v>856.91969665832573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DCD-471E-945E-4009C1BBD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30776800"/>
        <c:axId val="-1330790400"/>
      </c:lineChart>
      <c:catAx>
        <c:axId val="-13307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330790400"/>
        <c:crosses val="autoZero"/>
        <c:auto val="1"/>
        <c:lblAlgn val="ctr"/>
        <c:lblOffset val="100"/>
        <c:tickLblSkip val="2"/>
        <c:noMultiLvlLbl val="0"/>
      </c:catAx>
      <c:valAx>
        <c:axId val="-1330790400"/>
        <c:scaling>
          <c:orientation val="minMax"/>
        </c:scaling>
        <c:delete val="0"/>
        <c:axPos val="l"/>
        <c:numFmt formatCode="#,##0" sourceLinked="0"/>
        <c:majorTickMark val="cross"/>
        <c:minorTickMark val="cross"/>
        <c:tickLblPos val="nextTo"/>
        <c:spPr>
          <a:noFill/>
          <a:ln w="12700">
            <a:solidFill>
              <a:sysClr val="window" lastClr="FFFF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3307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99970327812695"/>
          <c:y val="0.93723287164777014"/>
          <c:w val="0.63256230166651561"/>
          <c:h val="4.43642917071104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0.04425</cdr:x>
      <cdr:y>0.42391</cdr:y>
    </cdr:from>
    <cdr:to>
      <cdr:x>0.98584</cdr:x>
      <cdr:y>0.42391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B75375F6-9F97-5479-CCB0-5C31BD87D309}"/>
            </a:ext>
          </a:extLst>
        </cdr:cNvPr>
        <cdr:cNvCxnSpPr/>
      </cdr:nvCxnSpPr>
      <cdr:spPr>
        <a:xfrm xmlns:a="http://schemas.openxmlformats.org/drawingml/2006/main">
          <a:off x="508000" y="2126094"/>
          <a:ext cx="10810240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018EBB5-7863-48D1-65EB-A4744DCFC5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FD6B15-215B-79EB-686B-A37CA2393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45A3E-573E-714F-96C1-5DA8B0079DFC}" type="datetimeFigureOut">
              <a:rPr lang="es-EC" smtClean="0"/>
              <a:t>29/8/2022</a:t>
            </a:fld>
            <a:endParaRPr lang="es-EC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E31C45F-0C64-B0A5-B2C6-C386CBEC57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49BDF3-2C0F-336A-2D0F-F95120FA92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6C8E9-AC5B-B340-818C-4C90F7E27ED6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55245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D4BBE-CE86-6B49-AC2E-27AA863BA074}" type="datetimeFigureOut">
              <a:rPr lang="es-EC" smtClean="0"/>
              <a:t>29/8/2022</a:t>
            </a:fld>
            <a:endParaRPr lang="es-EC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578A4-7E9F-C242-AAAF-C8A3C9831E10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4781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7702" y="2133599"/>
            <a:ext cx="6376748" cy="10252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C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7702" y="3263546"/>
            <a:ext cx="5312990" cy="57524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Agregar subtítulo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D7D467-EF7D-29A5-D8EA-6318A07BE5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6AF7B-4823-A647-B98C-1B8371BC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491" y="432878"/>
            <a:ext cx="7154112" cy="530024"/>
          </a:xfrm>
        </p:spPr>
        <p:txBody>
          <a:bodyPr>
            <a:normAutofit/>
          </a:bodyPr>
          <a:lstStyle>
            <a:lvl1pPr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A5D0AC-31AD-6724-483B-33614CA21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5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955D8B-E58E-37C0-940D-8EAE28D6E6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7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FFA344-97B1-2E42-9322-C455A09C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9D5DD-1BDF-D242-9FCC-33931EADF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C3082-503C-2949-9FE2-4BE9395D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9197-C62B-E041-B7A6-078879F8728D}" type="datetimeFigureOut">
              <a:rPr lang="es-EC" smtClean="0"/>
              <a:t>29/8/2022</a:t>
            </a:fld>
            <a:endParaRPr lang="es-EC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E301-8AFC-C744-B8C1-DE8A5B747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974DB-B6FD-6D46-8745-1BB4CB07D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FF70-6B49-2041-A5E1-3A534BD2F87D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5575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92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D4BBC-5BDD-754E-927F-0125E7B6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283" y="346056"/>
            <a:ext cx="7154112" cy="530024"/>
          </a:xfrm>
        </p:spPr>
        <p:txBody>
          <a:bodyPr>
            <a:noAutofit/>
          </a:bodyPr>
          <a:lstStyle/>
          <a:p>
            <a:r>
              <a:rPr lang="es-EC" sz="2800" dirty="0">
                <a:solidFill>
                  <a:srgbClr val="02F4BC"/>
                </a:solidFill>
              </a:rPr>
              <a:t>Contenido</a:t>
            </a:r>
            <a:endParaRPr lang="es-419" sz="2000" dirty="0">
              <a:solidFill>
                <a:srgbClr val="02F4BC"/>
              </a:solidFill>
            </a:endParaRPr>
          </a:p>
        </p:txBody>
      </p:sp>
      <p:sp>
        <p:nvSpPr>
          <p:cNvPr id="29" name="Triángulo 28">
            <a:extLst>
              <a:ext uri="{FF2B5EF4-FFF2-40B4-BE49-F238E27FC236}">
                <a16:creationId xmlns:a16="http://schemas.microsoft.com/office/drawing/2014/main" id="{EB15BF61-A356-BB15-C338-7083E08AB6B5}"/>
              </a:ext>
            </a:extLst>
          </p:cNvPr>
          <p:cNvSpPr/>
          <p:nvPr/>
        </p:nvSpPr>
        <p:spPr>
          <a:xfrm rot="5400000">
            <a:off x="1700826" y="2366197"/>
            <a:ext cx="188403" cy="162416"/>
          </a:xfrm>
          <a:prstGeom prst="triangle">
            <a:avLst/>
          </a:prstGeom>
          <a:noFill/>
          <a:ln w="19050" cap="rnd">
            <a:solidFill>
              <a:srgbClr val="02F4B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02F4BC"/>
              </a:solidFill>
            </a:endParaRPr>
          </a:p>
        </p:txBody>
      </p:sp>
      <p:sp>
        <p:nvSpPr>
          <p:cNvPr id="32" name="Triángulo 31">
            <a:extLst>
              <a:ext uri="{FF2B5EF4-FFF2-40B4-BE49-F238E27FC236}">
                <a16:creationId xmlns:a16="http://schemas.microsoft.com/office/drawing/2014/main" id="{5EA5BE5D-39D3-0589-8B12-FAFF6D3512C7}"/>
              </a:ext>
            </a:extLst>
          </p:cNvPr>
          <p:cNvSpPr/>
          <p:nvPr/>
        </p:nvSpPr>
        <p:spPr>
          <a:xfrm rot="5400000">
            <a:off x="1700826" y="3017885"/>
            <a:ext cx="188403" cy="162416"/>
          </a:xfrm>
          <a:prstGeom prst="triangle">
            <a:avLst/>
          </a:prstGeom>
          <a:noFill/>
          <a:ln w="19050" cap="rnd">
            <a:solidFill>
              <a:srgbClr val="02F4B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02F4BC"/>
              </a:solidFill>
            </a:endParaRPr>
          </a:p>
        </p:txBody>
      </p:sp>
      <p:sp>
        <p:nvSpPr>
          <p:cNvPr id="35" name="Triángulo 7">
            <a:extLst>
              <a:ext uri="{FF2B5EF4-FFF2-40B4-BE49-F238E27FC236}">
                <a16:creationId xmlns:a16="http://schemas.microsoft.com/office/drawing/2014/main" id="{C46E303B-FD8F-7463-0897-59BDADDCE2F1}"/>
              </a:ext>
            </a:extLst>
          </p:cNvPr>
          <p:cNvSpPr/>
          <p:nvPr/>
        </p:nvSpPr>
        <p:spPr>
          <a:xfrm rot="5400000">
            <a:off x="1700826" y="3655349"/>
            <a:ext cx="188403" cy="162416"/>
          </a:xfrm>
          <a:prstGeom prst="triangle">
            <a:avLst/>
          </a:prstGeom>
          <a:noFill/>
          <a:ln w="19050" cap="rnd">
            <a:solidFill>
              <a:srgbClr val="02F4B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02F4BC"/>
              </a:solidFill>
            </a:endParaRPr>
          </a:p>
        </p:txBody>
      </p:sp>
      <p:sp>
        <p:nvSpPr>
          <p:cNvPr id="38" name="Triángulo 7">
            <a:extLst>
              <a:ext uri="{FF2B5EF4-FFF2-40B4-BE49-F238E27FC236}">
                <a16:creationId xmlns:a16="http://schemas.microsoft.com/office/drawing/2014/main" id="{781CAE29-6201-9047-FBAF-AE8912587B88}"/>
              </a:ext>
            </a:extLst>
          </p:cNvPr>
          <p:cNvSpPr/>
          <p:nvPr/>
        </p:nvSpPr>
        <p:spPr>
          <a:xfrm rot="5400000">
            <a:off x="1700826" y="4317610"/>
            <a:ext cx="188403" cy="162416"/>
          </a:xfrm>
          <a:prstGeom prst="triangle">
            <a:avLst/>
          </a:prstGeom>
          <a:noFill/>
          <a:ln w="19050" cap="rnd">
            <a:solidFill>
              <a:srgbClr val="02F4B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rgbClr val="02F4BC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977125" y="2067858"/>
            <a:ext cx="9121140" cy="259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800" dirty="0">
                <a:solidFill>
                  <a:schemeClr val="bg1"/>
                </a:solidFill>
              </a:rPr>
              <a:t>¿</a:t>
            </a:r>
            <a:r>
              <a:rPr lang="es-EC" sz="2800" dirty="0">
                <a:ln w="12700">
                  <a:noFill/>
                </a:ln>
                <a:solidFill>
                  <a:schemeClr val="bg1"/>
                </a:solidFill>
              </a:rPr>
              <a:t>Hacia dónde vamos?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ln w="12700">
                  <a:noFill/>
                </a:ln>
                <a:solidFill>
                  <a:schemeClr val="bg1"/>
                </a:solidFill>
              </a:rPr>
              <a:t>Sistema de Estadísticas Laborales y Empresariales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ln w="12700">
                  <a:noFill/>
                </a:ln>
                <a:solidFill>
                  <a:schemeClr val="bg1"/>
                </a:solidFill>
              </a:rPr>
              <a:t>Construcción del indicador del Empleo Registrado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ln w="12700">
                  <a:noFill/>
                </a:ln>
                <a:solidFill>
                  <a:schemeClr val="bg1"/>
                </a:solidFill>
              </a:rPr>
              <a:t>Principales resultados</a:t>
            </a:r>
            <a:endParaRPr lang="es-EC" sz="2800" dirty="0">
              <a:ln w="12700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6985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A3AEE7-4558-7D60-47D8-BB0DB11CD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13" y="1276146"/>
            <a:ext cx="3619500" cy="46101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3D4BBC-5BDD-754E-927F-0125E7B6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438" y="326003"/>
            <a:ext cx="7154112" cy="530024"/>
          </a:xfrm>
        </p:spPr>
        <p:txBody>
          <a:bodyPr>
            <a:noAutofit/>
          </a:bodyPr>
          <a:lstStyle/>
          <a:p>
            <a:r>
              <a:rPr lang="es-EC" sz="2400" dirty="0">
                <a:solidFill>
                  <a:srgbClr val="02F4BC"/>
                </a:solidFill>
              </a:rPr>
              <a:t>¿Hacia dónde vamos?</a:t>
            </a:r>
            <a:endParaRPr lang="es-419" sz="1800" dirty="0">
              <a:solidFill>
                <a:srgbClr val="02F4BC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8B1C445-D97B-0043-B6F7-1607694A6FC9}"/>
              </a:ext>
            </a:extLst>
          </p:cNvPr>
          <p:cNvSpPr txBox="1">
            <a:spLocks/>
          </p:cNvSpPr>
          <p:nvPr/>
        </p:nvSpPr>
        <p:spPr>
          <a:xfrm>
            <a:off x="566976" y="2883665"/>
            <a:ext cx="1962463" cy="1393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200" dirty="0"/>
              <a:t>Programa</a:t>
            </a:r>
          </a:p>
          <a:p>
            <a:r>
              <a:rPr lang="es-EC" sz="2200" dirty="0"/>
              <a:t>Nacional de</a:t>
            </a:r>
          </a:p>
          <a:p>
            <a:r>
              <a:rPr lang="es-EC" sz="2200" dirty="0"/>
              <a:t>Estadística</a:t>
            </a:r>
          </a:p>
          <a:p>
            <a:r>
              <a:rPr lang="es-EC" sz="2200" b="0" dirty="0"/>
              <a:t>2021 - 2025</a:t>
            </a:r>
            <a:endParaRPr lang="es-419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02E66A-1CB9-6745-B34C-18AAC837CA29}"/>
              </a:ext>
            </a:extLst>
          </p:cNvPr>
          <p:cNvSpPr txBox="1"/>
          <p:nvPr/>
        </p:nvSpPr>
        <p:spPr>
          <a:xfrm>
            <a:off x="3376808" y="1446751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1D44C4E-54F0-6C4D-BB7A-B0D0AE7481F5}"/>
              </a:ext>
            </a:extLst>
          </p:cNvPr>
          <p:cNvSpPr txBox="1"/>
          <p:nvPr/>
        </p:nvSpPr>
        <p:spPr>
          <a:xfrm>
            <a:off x="3863696" y="2384902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02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8FFCE5-6076-3B45-AE10-1914F7E060AC}"/>
              </a:ext>
            </a:extLst>
          </p:cNvPr>
          <p:cNvSpPr txBox="1"/>
          <p:nvPr/>
        </p:nvSpPr>
        <p:spPr>
          <a:xfrm>
            <a:off x="3376808" y="3299302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B1B89B-852E-0244-B944-626AC46B8E0E}"/>
              </a:ext>
            </a:extLst>
          </p:cNvPr>
          <p:cNvSpPr txBox="1"/>
          <p:nvPr/>
        </p:nvSpPr>
        <p:spPr>
          <a:xfrm>
            <a:off x="3863696" y="4225577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6C0046-4F1C-1546-9E51-2DC644E53C78}"/>
              </a:ext>
            </a:extLst>
          </p:cNvPr>
          <p:cNvSpPr txBox="1"/>
          <p:nvPr/>
        </p:nvSpPr>
        <p:spPr>
          <a:xfrm>
            <a:off x="3376808" y="5139977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05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942B48E7-5213-7C4B-89AD-124D1251307A}"/>
              </a:ext>
            </a:extLst>
          </p:cNvPr>
          <p:cNvSpPr/>
          <p:nvPr/>
        </p:nvSpPr>
        <p:spPr>
          <a:xfrm>
            <a:off x="5529770" y="1422312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Fortalecer la gobernanza del</a:t>
            </a:r>
          </a:p>
          <a:p>
            <a:pPr algn="ctr"/>
            <a:r>
              <a:rPr lang="es-419" sz="1600" dirty="0">
                <a:solidFill>
                  <a:schemeClr val="bg1"/>
                </a:solidFill>
              </a:rPr>
              <a:t>Sistema Estadístico Nacional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78736C95-57E2-2640-9B0B-F76E0168DE69}"/>
              </a:ext>
            </a:extLst>
          </p:cNvPr>
          <p:cNvSpPr/>
          <p:nvPr/>
        </p:nvSpPr>
        <p:spPr>
          <a:xfrm>
            <a:off x="5529770" y="2365587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Mejorar la calidad de la producción estadística</a:t>
            </a:r>
            <a:br>
              <a:rPr lang="es-419" sz="1600" dirty="0">
                <a:solidFill>
                  <a:schemeClr val="bg1"/>
                </a:solidFill>
              </a:rPr>
            </a:br>
            <a:r>
              <a:rPr lang="es-419" sz="1600" dirty="0">
                <a:solidFill>
                  <a:schemeClr val="bg1"/>
                </a:solidFill>
              </a:rPr>
              <a:t>en las instituciones del Estado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5C5EB3D-3DC6-524D-A0E4-6A8CFB13EA2A}"/>
              </a:ext>
            </a:extLst>
          </p:cNvPr>
          <p:cNvSpPr/>
          <p:nvPr/>
        </p:nvSpPr>
        <p:spPr>
          <a:xfrm>
            <a:off x="5529770" y="3289612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Modernizar la producción</a:t>
            </a:r>
          </a:p>
          <a:p>
            <a:pPr algn="ctr"/>
            <a:r>
              <a:rPr lang="es-419" sz="1600" dirty="0">
                <a:solidFill>
                  <a:schemeClr val="bg1"/>
                </a:solidFill>
              </a:rPr>
              <a:t>estadística del INEC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CDD6268E-C10A-D847-A319-5D5D06AD4BA6}"/>
              </a:ext>
            </a:extLst>
          </p:cNvPr>
          <p:cNvSpPr/>
          <p:nvPr/>
        </p:nvSpPr>
        <p:spPr>
          <a:xfrm>
            <a:off x="5529770" y="4213637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Incrementar la producción de estadísticas oficiales a partir del aprovechamiento de Registros Administrativos</a:t>
            </a: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70ECFA70-48FE-754D-95A3-F4D3E503BC37}"/>
              </a:ext>
            </a:extLst>
          </p:cNvPr>
          <p:cNvSpPr/>
          <p:nvPr/>
        </p:nvSpPr>
        <p:spPr>
          <a:xfrm>
            <a:off x="5529770" y="5128037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Facilitar el acceso a las estadísticas oficiales de</a:t>
            </a:r>
            <a:br>
              <a:rPr lang="es-419" sz="1600" dirty="0">
                <a:solidFill>
                  <a:schemeClr val="bg1"/>
                </a:solidFill>
              </a:rPr>
            </a:br>
            <a:r>
              <a:rPr lang="es-419" sz="1600" dirty="0">
                <a:solidFill>
                  <a:schemeClr val="bg1"/>
                </a:solidFill>
              </a:rPr>
              <a:t>manera oportuna y transparente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A49CD310-1AD4-7C48-BAB5-E00F985E3C80}"/>
              </a:ext>
            </a:extLst>
          </p:cNvPr>
          <p:cNvCxnSpPr/>
          <p:nvPr/>
        </p:nvCxnSpPr>
        <p:spPr>
          <a:xfrm>
            <a:off x="4240063" y="1747760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22B6AB5-E974-3249-8237-DF8B723DFDEC}"/>
              </a:ext>
            </a:extLst>
          </p:cNvPr>
          <p:cNvCxnSpPr/>
          <p:nvPr/>
        </p:nvCxnSpPr>
        <p:spPr>
          <a:xfrm>
            <a:off x="4705293" y="2681410"/>
            <a:ext cx="7393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48BD5D9F-1D7A-6E4C-B5C5-94FC8D1F602B}"/>
              </a:ext>
            </a:extLst>
          </p:cNvPr>
          <p:cNvCxnSpPr/>
          <p:nvPr/>
        </p:nvCxnSpPr>
        <p:spPr>
          <a:xfrm>
            <a:off x="4240063" y="3615061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E9D68EE-DF3C-B64D-BAA2-5D994B784438}"/>
              </a:ext>
            </a:extLst>
          </p:cNvPr>
          <p:cNvCxnSpPr/>
          <p:nvPr/>
        </p:nvCxnSpPr>
        <p:spPr>
          <a:xfrm>
            <a:off x="4705293" y="4539086"/>
            <a:ext cx="7393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88418FF-6F7D-D54C-AF19-DFD424E2167B}"/>
              </a:ext>
            </a:extLst>
          </p:cNvPr>
          <p:cNvCxnSpPr/>
          <p:nvPr/>
        </p:nvCxnSpPr>
        <p:spPr>
          <a:xfrm>
            <a:off x="4240063" y="5463111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DE829844-04FC-A746-BD2C-EF2124DD5042}"/>
              </a:ext>
            </a:extLst>
          </p:cNvPr>
          <p:cNvSpPr/>
          <p:nvPr/>
        </p:nvSpPr>
        <p:spPr>
          <a:xfrm>
            <a:off x="427975" y="6048789"/>
            <a:ext cx="11336051" cy="400081"/>
          </a:xfrm>
          <a:prstGeom prst="roundRect">
            <a:avLst>
              <a:gd name="adj" fmla="val 50000"/>
            </a:avLst>
          </a:prstGeom>
          <a:solidFill>
            <a:srgbClr val="00FFFF">
              <a:alpha val="15000"/>
            </a:srgbClr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s-419" sz="1200" dirty="0"/>
              <a:t>https://www.ecuadorencifras.gob.ec/documentos/web-inec/Sitios/Programa_Nacional_de_Estadistica/Micrositio_PNE_2021_2025/index.html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913B766-12F4-F448-A5BC-8AFDD0C1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90" y="6124833"/>
            <a:ext cx="247993" cy="24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9103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A3AEE7-4558-7D60-47D8-BB0DB11CD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13" y="1276146"/>
            <a:ext cx="3619500" cy="46101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3D4BBC-5BDD-754E-927F-0125E7B6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438" y="326003"/>
            <a:ext cx="7154112" cy="530024"/>
          </a:xfrm>
        </p:spPr>
        <p:txBody>
          <a:bodyPr>
            <a:noAutofit/>
          </a:bodyPr>
          <a:lstStyle/>
          <a:p>
            <a:r>
              <a:rPr lang="es-EC" sz="2400" dirty="0">
                <a:solidFill>
                  <a:srgbClr val="02F4BC"/>
                </a:solidFill>
              </a:rPr>
              <a:t>¿Hacia dónde vamos?</a:t>
            </a:r>
            <a:endParaRPr lang="es-419" sz="1800" dirty="0">
              <a:solidFill>
                <a:srgbClr val="02F4BC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8B1C445-D97B-0043-B6F7-1607694A6FC9}"/>
              </a:ext>
            </a:extLst>
          </p:cNvPr>
          <p:cNvSpPr txBox="1">
            <a:spLocks/>
          </p:cNvSpPr>
          <p:nvPr/>
        </p:nvSpPr>
        <p:spPr>
          <a:xfrm>
            <a:off x="566976" y="2883665"/>
            <a:ext cx="1962463" cy="1393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200" dirty="0"/>
              <a:t>Programa</a:t>
            </a:r>
          </a:p>
          <a:p>
            <a:r>
              <a:rPr lang="es-EC" sz="2200" dirty="0"/>
              <a:t>Nacional de</a:t>
            </a:r>
          </a:p>
          <a:p>
            <a:r>
              <a:rPr lang="es-EC" sz="2200" dirty="0"/>
              <a:t>Estadística</a:t>
            </a:r>
          </a:p>
          <a:p>
            <a:r>
              <a:rPr lang="es-EC" sz="2200" b="0" dirty="0"/>
              <a:t>2021 - 2025</a:t>
            </a:r>
            <a:endParaRPr lang="es-419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02E66A-1CB9-6745-B34C-18AAC837CA29}"/>
              </a:ext>
            </a:extLst>
          </p:cNvPr>
          <p:cNvSpPr txBox="1"/>
          <p:nvPr/>
        </p:nvSpPr>
        <p:spPr>
          <a:xfrm>
            <a:off x="3376808" y="1446751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1D44C4E-54F0-6C4D-BB7A-B0D0AE7481F5}"/>
              </a:ext>
            </a:extLst>
          </p:cNvPr>
          <p:cNvSpPr txBox="1"/>
          <p:nvPr/>
        </p:nvSpPr>
        <p:spPr>
          <a:xfrm>
            <a:off x="3863696" y="2384902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02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8FFCE5-6076-3B45-AE10-1914F7E060AC}"/>
              </a:ext>
            </a:extLst>
          </p:cNvPr>
          <p:cNvSpPr txBox="1"/>
          <p:nvPr/>
        </p:nvSpPr>
        <p:spPr>
          <a:xfrm>
            <a:off x="3376808" y="3299302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B1B89B-852E-0244-B944-626AC46B8E0E}"/>
              </a:ext>
            </a:extLst>
          </p:cNvPr>
          <p:cNvSpPr txBox="1"/>
          <p:nvPr/>
        </p:nvSpPr>
        <p:spPr>
          <a:xfrm>
            <a:off x="3863696" y="4225577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6C0046-4F1C-1546-9E51-2DC644E53C78}"/>
              </a:ext>
            </a:extLst>
          </p:cNvPr>
          <p:cNvSpPr txBox="1"/>
          <p:nvPr/>
        </p:nvSpPr>
        <p:spPr>
          <a:xfrm>
            <a:off x="3376808" y="5139977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193250"/>
                </a:solidFill>
              </a:rPr>
              <a:t>05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942B48E7-5213-7C4B-89AD-124D1251307A}"/>
              </a:ext>
            </a:extLst>
          </p:cNvPr>
          <p:cNvSpPr/>
          <p:nvPr/>
        </p:nvSpPr>
        <p:spPr>
          <a:xfrm>
            <a:off x="5529770" y="1422312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Fortalecer la gobernanza del</a:t>
            </a:r>
          </a:p>
          <a:p>
            <a:pPr algn="ctr"/>
            <a:r>
              <a:rPr lang="es-419" sz="1600" dirty="0">
                <a:solidFill>
                  <a:schemeClr val="bg1"/>
                </a:solidFill>
              </a:rPr>
              <a:t>Sistema Estadístico Nacional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78736C95-57E2-2640-9B0B-F76E0168DE69}"/>
              </a:ext>
            </a:extLst>
          </p:cNvPr>
          <p:cNvSpPr/>
          <p:nvPr/>
        </p:nvSpPr>
        <p:spPr>
          <a:xfrm>
            <a:off x="5529770" y="2365587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Mejorar la calidad de la producción estadística</a:t>
            </a:r>
            <a:br>
              <a:rPr lang="es-419" sz="1600" dirty="0">
                <a:solidFill>
                  <a:schemeClr val="bg1"/>
                </a:solidFill>
              </a:rPr>
            </a:br>
            <a:r>
              <a:rPr lang="es-419" sz="1600" dirty="0">
                <a:solidFill>
                  <a:schemeClr val="bg1"/>
                </a:solidFill>
              </a:rPr>
              <a:t>en las instituciones del Estado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D5C5EB3D-3DC6-524D-A0E4-6A8CFB13EA2A}"/>
              </a:ext>
            </a:extLst>
          </p:cNvPr>
          <p:cNvSpPr/>
          <p:nvPr/>
        </p:nvSpPr>
        <p:spPr>
          <a:xfrm>
            <a:off x="5529770" y="3289612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Modernizar la producción</a:t>
            </a:r>
          </a:p>
          <a:p>
            <a:pPr algn="ctr"/>
            <a:r>
              <a:rPr lang="es-419" sz="1600" dirty="0">
                <a:solidFill>
                  <a:schemeClr val="bg1"/>
                </a:solidFill>
              </a:rPr>
              <a:t>estadística del INEC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CDD6268E-C10A-D847-A319-5D5D06AD4BA6}"/>
              </a:ext>
            </a:extLst>
          </p:cNvPr>
          <p:cNvSpPr/>
          <p:nvPr/>
        </p:nvSpPr>
        <p:spPr>
          <a:xfrm>
            <a:off x="5529770" y="4213637"/>
            <a:ext cx="6080660" cy="633651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  <a:alpha val="65000"/>
            </a:scheme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b="1" dirty="0">
                <a:solidFill>
                  <a:schemeClr val="bg1"/>
                </a:solidFill>
              </a:rPr>
              <a:t>Incrementar la producción de estadísticas oficiales a partir del aprovechamiento de Registros Administrativos</a:t>
            </a:r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70ECFA70-48FE-754D-95A3-F4D3E503BC37}"/>
              </a:ext>
            </a:extLst>
          </p:cNvPr>
          <p:cNvSpPr/>
          <p:nvPr/>
        </p:nvSpPr>
        <p:spPr>
          <a:xfrm>
            <a:off x="5529770" y="5128037"/>
            <a:ext cx="6080660" cy="633651"/>
          </a:xfrm>
          <a:prstGeom prst="roundRect">
            <a:avLst>
              <a:gd name="adj" fmla="val 50000"/>
            </a:avLst>
          </a:prstGeom>
          <a:solidFill>
            <a:srgbClr val="193250">
              <a:alpha val="65000"/>
            </a:srgbClr>
          </a:solidFill>
          <a:ln>
            <a:solidFill>
              <a:srgbClr val="02F4BC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s-419" sz="1600" dirty="0">
                <a:solidFill>
                  <a:schemeClr val="bg1"/>
                </a:solidFill>
              </a:rPr>
              <a:t>Facilitar el acceso a las estadísticas oficiales de</a:t>
            </a:r>
            <a:br>
              <a:rPr lang="es-419" sz="1600" dirty="0">
                <a:solidFill>
                  <a:schemeClr val="bg1"/>
                </a:solidFill>
              </a:rPr>
            </a:br>
            <a:r>
              <a:rPr lang="es-419" sz="1600" dirty="0">
                <a:solidFill>
                  <a:schemeClr val="bg1"/>
                </a:solidFill>
              </a:rPr>
              <a:t>manera oportuna y transparente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A49CD310-1AD4-7C48-BAB5-E00F985E3C80}"/>
              </a:ext>
            </a:extLst>
          </p:cNvPr>
          <p:cNvCxnSpPr/>
          <p:nvPr/>
        </p:nvCxnSpPr>
        <p:spPr>
          <a:xfrm>
            <a:off x="4240063" y="1747760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22B6AB5-E974-3249-8237-DF8B723DFDEC}"/>
              </a:ext>
            </a:extLst>
          </p:cNvPr>
          <p:cNvCxnSpPr/>
          <p:nvPr/>
        </p:nvCxnSpPr>
        <p:spPr>
          <a:xfrm>
            <a:off x="4705293" y="2681410"/>
            <a:ext cx="7393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48BD5D9F-1D7A-6E4C-B5C5-94FC8D1F602B}"/>
              </a:ext>
            </a:extLst>
          </p:cNvPr>
          <p:cNvCxnSpPr/>
          <p:nvPr/>
        </p:nvCxnSpPr>
        <p:spPr>
          <a:xfrm>
            <a:off x="4240063" y="3615061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E9D68EE-DF3C-B64D-BAA2-5D994B784438}"/>
              </a:ext>
            </a:extLst>
          </p:cNvPr>
          <p:cNvCxnSpPr/>
          <p:nvPr/>
        </p:nvCxnSpPr>
        <p:spPr>
          <a:xfrm>
            <a:off x="4705293" y="4539086"/>
            <a:ext cx="7393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88418FF-6F7D-D54C-AF19-DFD424E2167B}"/>
              </a:ext>
            </a:extLst>
          </p:cNvPr>
          <p:cNvCxnSpPr/>
          <p:nvPr/>
        </p:nvCxnSpPr>
        <p:spPr>
          <a:xfrm>
            <a:off x="4240063" y="5463111"/>
            <a:ext cx="1190783" cy="0"/>
          </a:xfrm>
          <a:prstGeom prst="line">
            <a:avLst/>
          </a:prstGeom>
          <a:ln w="12700">
            <a:solidFill>
              <a:srgbClr val="02F4BC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DE829844-04FC-A746-BD2C-EF2124DD5042}"/>
              </a:ext>
            </a:extLst>
          </p:cNvPr>
          <p:cNvSpPr/>
          <p:nvPr/>
        </p:nvSpPr>
        <p:spPr>
          <a:xfrm>
            <a:off x="427975" y="6048789"/>
            <a:ext cx="11336051" cy="400081"/>
          </a:xfrm>
          <a:prstGeom prst="roundRect">
            <a:avLst>
              <a:gd name="adj" fmla="val 50000"/>
            </a:avLst>
          </a:prstGeom>
          <a:solidFill>
            <a:srgbClr val="00FFFF">
              <a:alpha val="15000"/>
            </a:srgbClr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s-419" sz="1200" dirty="0"/>
              <a:t>https://www.ecuadorencifras.gob.ec/documentos/web-inec/Sitios/Programa_Nacional_de_Estadistica/Micrositio_PNE_2021_2025/index.html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0913B766-12F4-F448-A5BC-8AFDD0C1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90" y="6124833"/>
            <a:ext cx="247993" cy="24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0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E0BB908-700B-BEB6-39D1-A76D30FF8B50}"/>
              </a:ext>
            </a:extLst>
          </p:cNvPr>
          <p:cNvSpPr txBox="1">
            <a:spLocks/>
          </p:cNvSpPr>
          <p:nvPr/>
        </p:nvSpPr>
        <p:spPr>
          <a:xfrm>
            <a:off x="1565365" y="2895600"/>
            <a:ext cx="9077055" cy="11087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000" dirty="0">
                <a:solidFill>
                  <a:srgbClr val="02F4BC"/>
                </a:solidFill>
              </a:rPr>
              <a:t>Sistema de Estadísticas </a:t>
            </a:r>
          </a:p>
          <a:p>
            <a:pPr algn="ctr"/>
            <a:r>
              <a:rPr lang="es-ES_tradnl" sz="4000" dirty="0">
                <a:solidFill>
                  <a:srgbClr val="02F4BC"/>
                </a:solidFill>
              </a:rPr>
              <a:t>Laborales y Empresariales</a:t>
            </a:r>
          </a:p>
        </p:txBody>
      </p:sp>
    </p:spTree>
    <p:extLst>
      <p:ext uri="{BB962C8B-B14F-4D97-AF65-F5344CB8AC3E}">
        <p14:creationId xmlns:p14="http://schemas.microsoft.com/office/powerpoint/2010/main" val="289253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32840EB5-B51A-9EE0-0E50-C0AB940F9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0" t="15005" r="19876" b="18646"/>
          <a:stretch/>
        </p:blipFill>
        <p:spPr>
          <a:xfrm>
            <a:off x="1162253" y="1236132"/>
            <a:ext cx="4690398" cy="519151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3D4BBC-5BDD-754E-927F-0125E7B6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391" y="355193"/>
            <a:ext cx="8704984" cy="530024"/>
          </a:xfrm>
        </p:spPr>
        <p:txBody>
          <a:bodyPr>
            <a:noAutofit/>
          </a:bodyPr>
          <a:lstStyle/>
          <a:p>
            <a:r>
              <a:rPr lang="es-EC" sz="2400" dirty="0">
                <a:solidFill>
                  <a:srgbClr val="02F4BC"/>
                </a:solidFill>
              </a:rPr>
              <a:t>El fenómeno laboral y las distintas fuentes de información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FFB4DBA-EA04-C714-E674-6CBC590F70F5}"/>
              </a:ext>
            </a:extLst>
          </p:cNvPr>
          <p:cNvGrpSpPr/>
          <p:nvPr/>
        </p:nvGrpSpPr>
        <p:grpSpPr>
          <a:xfrm>
            <a:off x="1771185" y="917618"/>
            <a:ext cx="3135880" cy="674987"/>
            <a:chOff x="271641" y="1772743"/>
            <a:chExt cx="1545284" cy="674987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766ED048-0BE0-6D49-F42E-5F898C6C04C7}"/>
                </a:ext>
              </a:extLst>
            </p:cNvPr>
            <p:cNvSpPr/>
            <p:nvPr/>
          </p:nvSpPr>
          <p:spPr>
            <a:xfrm>
              <a:off x="271641" y="1772743"/>
              <a:ext cx="154528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600" dirty="0">
                  <a:solidFill>
                    <a:schemeClr val="bg1"/>
                  </a:solidFill>
                </a:rPr>
                <a:t>Actualmente somos </a:t>
              </a:r>
              <a:endParaRPr lang="es-EC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A21F08F7-58E5-0EAD-DC01-498BAA8DF880}"/>
                </a:ext>
              </a:extLst>
            </p:cNvPr>
            <p:cNvSpPr txBox="1"/>
            <p:nvPr/>
          </p:nvSpPr>
          <p:spPr>
            <a:xfrm>
              <a:off x="299783" y="2078398"/>
              <a:ext cx="14161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800" b="1" dirty="0">
                  <a:solidFill>
                    <a:schemeClr val="bg1"/>
                  </a:solidFill>
                </a:rPr>
                <a:t>18 millones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7123D3B-0BDC-7437-AB58-39377275C65D}"/>
              </a:ext>
            </a:extLst>
          </p:cNvPr>
          <p:cNvGrpSpPr/>
          <p:nvPr/>
        </p:nvGrpSpPr>
        <p:grpSpPr>
          <a:xfrm>
            <a:off x="3437847" y="5464294"/>
            <a:ext cx="2153080" cy="910137"/>
            <a:chOff x="3646358" y="5304953"/>
            <a:chExt cx="2153080" cy="910137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791EEF5D-521C-63EC-CB6C-029860D82529}"/>
                </a:ext>
              </a:extLst>
            </p:cNvPr>
            <p:cNvSpPr/>
            <p:nvPr/>
          </p:nvSpPr>
          <p:spPr>
            <a:xfrm>
              <a:off x="3646358" y="5304953"/>
              <a:ext cx="215308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>
                  <a:solidFill>
                    <a:schemeClr val="bg1"/>
                  </a:solidFill>
                </a:rPr>
                <a:t>Aproximadamente</a:t>
              </a:r>
              <a:endParaRPr lang="es-EC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9E2040F4-B190-BF77-63CF-E185CD5890C1}"/>
                </a:ext>
              </a:extLst>
            </p:cNvPr>
            <p:cNvSpPr txBox="1"/>
            <p:nvPr/>
          </p:nvSpPr>
          <p:spPr>
            <a:xfrm>
              <a:off x="3740238" y="5876536"/>
              <a:ext cx="19653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sz="1600" dirty="0">
                  <a:solidFill>
                    <a:schemeClr val="bg1"/>
                  </a:solidFill>
                </a:rPr>
                <a:t>trabajan</a:t>
              </a:r>
              <a:endParaRPr lang="es-ES_tradnl" sz="1600" dirty="0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355C701B-CEB3-8106-7234-D09569884AE8}"/>
                </a:ext>
              </a:extLst>
            </p:cNvPr>
            <p:cNvSpPr txBox="1"/>
            <p:nvPr/>
          </p:nvSpPr>
          <p:spPr>
            <a:xfrm>
              <a:off x="3950256" y="5588957"/>
              <a:ext cx="15452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MX" b="1" dirty="0">
                  <a:solidFill>
                    <a:schemeClr val="bg1"/>
                  </a:solidFill>
                </a:rPr>
                <a:t>8,2 millones </a:t>
              </a:r>
              <a:endParaRPr lang="es-ES_tradnl" b="1" dirty="0"/>
            </a:p>
          </p:txBody>
        </p:sp>
      </p:grpSp>
      <p:cxnSp>
        <p:nvCxnSpPr>
          <p:cNvPr id="36" name="Conector angular 35">
            <a:extLst>
              <a:ext uri="{FF2B5EF4-FFF2-40B4-BE49-F238E27FC236}">
                <a16:creationId xmlns:a16="http://schemas.microsoft.com/office/drawing/2014/main" id="{0B04CD95-18F4-D1EA-A12B-17E060019FDD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57329" y="5119936"/>
            <a:ext cx="714115" cy="1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ángulo 39">
            <a:extLst>
              <a:ext uri="{FF2B5EF4-FFF2-40B4-BE49-F238E27FC236}">
                <a16:creationId xmlns:a16="http://schemas.microsoft.com/office/drawing/2014/main" id="{C7957AB4-DA7D-5E54-ECA6-F5135D3C4CFD}"/>
              </a:ext>
            </a:extLst>
          </p:cNvPr>
          <p:cNvSpPr/>
          <p:nvPr/>
        </p:nvSpPr>
        <p:spPr>
          <a:xfrm>
            <a:off x="7204686" y="1982944"/>
            <a:ext cx="4690397" cy="709356"/>
          </a:xfrm>
          <a:prstGeom prst="rect">
            <a:avLst/>
          </a:prstGeom>
          <a:noFill/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400" dirty="0">
                <a:solidFill>
                  <a:schemeClr val="bg1"/>
                </a:solidFill>
              </a:rPr>
              <a:t>Levanta información </a:t>
            </a:r>
            <a:r>
              <a:rPr lang="es-EC" sz="1400" b="1" dirty="0">
                <a:solidFill>
                  <a:schemeClr val="bg1"/>
                </a:solidFill>
              </a:rPr>
              <a:t>general </a:t>
            </a:r>
            <a:r>
              <a:rPr lang="es-EC" sz="1400" dirty="0">
                <a:solidFill>
                  <a:schemeClr val="bg1"/>
                </a:solidFill>
              </a:rPr>
              <a:t>sobre la fuerza de trabajo; máxima desagregación; no es frecuente y es costosa.</a:t>
            </a:r>
            <a:endParaRPr lang="es-EC" sz="1400" b="1" dirty="0">
              <a:solidFill>
                <a:schemeClr val="bg1"/>
              </a:solidFill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A0198619-B5D9-A1FE-60A2-0FC0DA63C445}"/>
              </a:ext>
            </a:extLst>
          </p:cNvPr>
          <p:cNvSpPr/>
          <p:nvPr/>
        </p:nvSpPr>
        <p:spPr>
          <a:xfrm>
            <a:off x="6001990" y="1980540"/>
            <a:ext cx="1202697" cy="709356"/>
          </a:xfrm>
          <a:prstGeom prst="rect">
            <a:avLst/>
          </a:prstGeom>
          <a:solidFill>
            <a:srgbClr val="02F4BC"/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bg1"/>
                </a:solidFill>
              </a:rPr>
              <a:t>Censo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BF69A9C4-4593-E5C4-886C-A358F3BB04F1}"/>
              </a:ext>
            </a:extLst>
          </p:cNvPr>
          <p:cNvGrpSpPr/>
          <p:nvPr/>
        </p:nvGrpSpPr>
        <p:grpSpPr>
          <a:xfrm>
            <a:off x="6005412" y="3173397"/>
            <a:ext cx="5889671" cy="800828"/>
            <a:chOff x="5925867" y="2086089"/>
            <a:chExt cx="5545036" cy="800828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1CDE32D1-A8B2-D329-2BAB-3920D4648AF0}"/>
                </a:ext>
              </a:extLst>
            </p:cNvPr>
            <p:cNvSpPr/>
            <p:nvPr/>
          </p:nvSpPr>
          <p:spPr>
            <a:xfrm>
              <a:off x="7125141" y="2088889"/>
              <a:ext cx="4345762" cy="798028"/>
            </a:xfrm>
            <a:prstGeom prst="rect">
              <a:avLst/>
            </a:prstGeom>
            <a:noFill/>
            <a:ln>
              <a:solidFill>
                <a:srgbClr val="02F4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1400" dirty="0">
                  <a:solidFill>
                    <a:schemeClr val="bg1"/>
                  </a:solidFill>
                </a:rPr>
                <a:t>Levanta información </a:t>
              </a:r>
              <a:r>
                <a:rPr lang="es-ES" sz="1400" b="1" dirty="0">
                  <a:solidFill>
                    <a:schemeClr val="bg1"/>
                  </a:solidFill>
                </a:rPr>
                <a:t>especializada </a:t>
              </a:r>
              <a:r>
                <a:rPr lang="es-EC" sz="1400" dirty="0">
                  <a:solidFill>
                    <a:schemeClr val="bg1"/>
                  </a:solidFill>
                </a:rPr>
                <a:t>sobre la fuerza de trabajo</a:t>
              </a:r>
              <a:r>
                <a:rPr lang="es-ES" sz="1400" dirty="0">
                  <a:solidFill>
                    <a:schemeClr val="bg1"/>
                  </a:solidFill>
                </a:rPr>
                <a:t>; desagregación acotada, es frecuente y manejable presupuestariamente.</a:t>
              </a:r>
              <a:endParaRPr lang="es-EC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455703E1-01E7-C024-A551-6E875AD5C115}"/>
                </a:ext>
              </a:extLst>
            </p:cNvPr>
            <p:cNvSpPr/>
            <p:nvPr/>
          </p:nvSpPr>
          <p:spPr>
            <a:xfrm>
              <a:off x="5925867" y="2086089"/>
              <a:ext cx="1199274" cy="800827"/>
            </a:xfrm>
            <a:prstGeom prst="rect">
              <a:avLst/>
            </a:prstGeom>
            <a:solidFill>
              <a:srgbClr val="03A231"/>
            </a:solidFill>
            <a:ln>
              <a:solidFill>
                <a:srgbClr val="02F4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bg1"/>
                  </a:solidFill>
                </a:rPr>
                <a:t>Encuesta</a:t>
              </a:r>
            </a:p>
            <a:p>
              <a:pPr algn="ctr"/>
              <a:r>
                <a:rPr lang="es-ES" sz="1600" b="1" dirty="0">
                  <a:solidFill>
                    <a:schemeClr val="bg1"/>
                  </a:solidFill>
                </a:rPr>
                <a:t>(ENEMDU)</a:t>
              </a:r>
              <a:endParaRPr lang="es-EC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6C0E58E-526F-93A7-54A3-3215936EE43A}"/>
              </a:ext>
            </a:extLst>
          </p:cNvPr>
          <p:cNvSpPr/>
          <p:nvPr/>
        </p:nvSpPr>
        <p:spPr>
          <a:xfrm>
            <a:off x="7204686" y="4512059"/>
            <a:ext cx="4690398" cy="7980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400" dirty="0">
                <a:solidFill>
                  <a:schemeClr val="bg1"/>
                </a:solidFill>
              </a:rPr>
              <a:t>Incluye a la población registrada (afiliada),</a:t>
            </a:r>
            <a:r>
              <a:rPr lang="es-EC" sz="1400" b="1" dirty="0">
                <a:solidFill>
                  <a:schemeClr val="bg1"/>
                </a:solidFill>
              </a:rPr>
              <a:t> a bajo costo</a:t>
            </a:r>
            <a:r>
              <a:rPr lang="es-EC" sz="1400" dirty="0">
                <a:solidFill>
                  <a:schemeClr val="bg1"/>
                </a:solidFill>
              </a:rPr>
              <a:t>, es frecuente y máxima  desagregación para a población de referencia</a:t>
            </a:r>
            <a:endParaRPr lang="es-EC" sz="1400" b="1" dirty="0">
              <a:solidFill>
                <a:schemeClr val="bg1"/>
              </a:solidFill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8761D69-6D30-0EB8-4BF0-0485CDD6681B}"/>
              </a:ext>
            </a:extLst>
          </p:cNvPr>
          <p:cNvSpPr/>
          <p:nvPr/>
        </p:nvSpPr>
        <p:spPr>
          <a:xfrm>
            <a:off x="6043513" y="4518785"/>
            <a:ext cx="1199274" cy="800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Registro del IESS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1D4064F-DEBB-6547-B7B6-779D06F194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59" t="22086" r="22566" b="11492"/>
          <a:stretch/>
        </p:blipFill>
        <p:spPr>
          <a:xfrm>
            <a:off x="2615530" y="1795519"/>
            <a:ext cx="3135880" cy="342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89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3D4BBC-5BDD-754E-927F-0125E7B6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82" y="352130"/>
            <a:ext cx="9593550" cy="530024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rgbClr val="02F4BC"/>
                </a:solidFill>
              </a:rPr>
              <a:t>El alcance de las fuentes de información</a:t>
            </a:r>
          </a:p>
        </p:txBody>
      </p:sp>
      <p:sp>
        <p:nvSpPr>
          <p:cNvPr id="5" name="Marcador de contenido 5">
            <a:extLst>
              <a:ext uri="{FF2B5EF4-FFF2-40B4-BE49-F238E27FC236}">
                <a16:creationId xmlns:a16="http://schemas.microsoft.com/office/drawing/2014/main" id="{97D4C887-FF3C-DABC-3554-83927680A2B9}"/>
              </a:ext>
            </a:extLst>
          </p:cNvPr>
          <p:cNvSpPr txBox="1">
            <a:spLocks/>
          </p:cNvSpPr>
          <p:nvPr/>
        </p:nvSpPr>
        <p:spPr>
          <a:xfrm>
            <a:off x="620815" y="1069369"/>
            <a:ext cx="10981508" cy="7258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67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1800" dirty="0">
                <a:solidFill>
                  <a:schemeClr val="bg1"/>
                </a:solidFill>
              </a:rPr>
              <a:t>Se debe entender los alcances y las limitaciones de las fuentes de información; </a:t>
            </a:r>
            <a:r>
              <a:rPr lang="es-ES_tradnl" sz="1800" dirty="0" smtClean="0">
                <a:solidFill>
                  <a:schemeClr val="bg1"/>
                </a:solidFill>
              </a:rPr>
              <a:t>además </a:t>
            </a:r>
            <a:r>
              <a:rPr lang="es-ES_tradnl" sz="1800" dirty="0">
                <a:solidFill>
                  <a:schemeClr val="bg1"/>
                </a:solidFill>
              </a:rPr>
              <a:t>cuando estas se integran es necesario una armonización conceptual y metodológica previa, así las fuentes serán complementarias y útiles para el análisis del mercado laboral.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16AF4BE-704B-24CD-1E2B-53AC148F414A}"/>
              </a:ext>
            </a:extLst>
          </p:cNvPr>
          <p:cNvGrpSpPr/>
          <p:nvPr/>
        </p:nvGrpSpPr>
        <p:grpSpPr>
          <a:xfrm>
            <a:off x="1601848" y="2046042"/>
            <a:ext cx="9056257" cy="4676368"/>
            <a:chOff x="1597890" y="1677828"/>
            <a:chExt cx="9056257" cy="4676368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AA5A68B-EF92-C2B4-0B0A-370048AEA4B1}"/>
                </a:ext>
              </a:extLst>
            </p:cNvPr>
            <p:cNvGrpSpPr/>
            <p:nvPr/>
          </p:nvGrpSpPr>
          <p:grpSpPr>
            <a:xfrm>
              <a:off x="1597890" y="1677828"/>
              <a:ext cx="8802256" cy="4385891"/>
              <a:chOff x="1597890" y="1677828"/>
              <a:chExt cx="8802256" cy="4385891"/>
            </a:xfrm>
          </p:grpSpPr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6D064F23-4F29-F01A-8CDE-8F5578AB7A60}"/>
                  </a:ext>
                </a:extLst>
              </p:cNvPr>
              <p:cNvSpPr txBox="1"/>
              <p:nvPr/>
            </p:nvSpPr>
            <p:spPr>
              <a:xfrm>
                <a:off x="2036041" y="1827856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C" b="1" dirty="0">
                    <a:solidFill>
                      <a:srgbClr val="02F4BC"/>
                    </a:solidFill>
                  </a:rPr>
                  <a:t>Criterio</a:t>
                </a:r>
              </a:p>
            </p:txBody>
          </p:sp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79B89A2F-A020-5E15-A9C4-B504E151CD02}"/>
                  </a:ext>
                </a:extLst>
              </p:cNvPr>
              <p:cNvSpPr txBox="1"/>
              <p:nvPr/>
            </p:nvSpPr>
            <p:spPr>
              <a:xfrm>
                <a:off x="4283941" y="1827856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C" b="1" dirty="0">
                    <a:solidFill>
                      <a:srgbClr val="02F4BC"/>
                    </a:solidFill>
                  </a:rPr>
                  <a:t>Censo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CB7E3010-8A4F-769B-0D71-FF4F40B4D112}"/>
                  </a:ext>
                </a:extLst>
              </p:cNvPr>
              <p:cNvSpPr txBox="1"/>
              <p:nvPr/>
            </p:nvSpPr>
            <p:spPr>
              <a:xfrm>
                <a:off x="6356351" y="1713585"/>
                <a:ext cx="179589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C" b="1" dirty="0">
                    <a:solidFill>
                      <a:srgbClr val="02F4BC"/>
                    </a:solidFill>
                  </a:rPr>
                  <a:t>Encuesta</a:t>
                </a:r>
              </a:p>
              <a:p>
                <a:pPr algn="ctr"/>
                <a:r>
                  <a:rPr lang="es-EC" b="1" dirty="0">
                    <a:solidFill>
                      <a:srgbClr val="02F4BC"/>
                    </a:solidFill>
                  </a:rPr>
                  <a:t>de Empleo</a:t>
                </a: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7833ABB1-2BD9-F60F-DE75-DC4D68E2C973}"/>
                  </a:ext>
                </a:extLst>
              </p:cNvPr>
              <p:cNvSpPr txBox="1"/>
              <p:nvPr/>
            </p:nvSpPr>
            <p:spPr>
              <a:xfrm>
                <a:off x="8530937" y="1677828"/>
                <a:ext cx="18692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C" b="1" dirty="0">
                    <a:solidFill>
                      <a:srgbClr val="02F4BC"/>
                    </a:solidFill>
                  </a:rPr>
                  <a:t>Registro Administrativo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E5780D5D-E4F9-A34F-B090-C6AC24CE8327}"/>
                  </a:ext>
                </a:extLst>
              </p:cNvPr>
              <p:cNvSpPr txBox="1"/>
              <p:nvPr/>
            </p:nvSpPr>
            <p:spPr>
              <a:xfrm>
                <a:off x="1597891" y="2600148"/>
                <a:ext cx="13081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s-EC" b="1" dirty="0">
                    <a:solidFill>
                      <a:srgbClr val="02F4BC"/>
                    </a:solidFill>
                  </a:rPr>
                  <a:t>Cobertura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C703D2F8-9585-AE57-60E9-986DD3AFD29D}"/>
                  </a:ext>
                </a:extLst>
              </p:cNvPr>
              <p:cNvSpPr txBox="1"/>
              <p:nvPr/>
            </p:nvSpPr>
            <p:spPr>
              <a:xfrm>
                <a:off x="1597890" y="3400584"/>
                <a:ext cx="20597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C" b="1" dirty="0">
                    <a:solidFill>
                      <a:srgbClr val="02F4BC"/>
                    </a:solidFill>
                  </a:rPr>
                  <a:t>Desagregación/</a:t>
                </a:r>
              </a:p>
              <a:p>
                <a:r>
                  <a:rPr lang="es-EC" b="1" dirty="0">
                    <a:solidFill>
                      <a:srgbClr val="02F4BC"/>
                    </a:solidFill>
                  </a:rPr>
                  <a:t>precisión</a:t>
                </a: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DFEC67AB-A2AC-E97D-C17E-256DFF9DBA46}"/>
                  </a:ext>
                </a:extLst>
              </p:cNvPr>
              <p:cNvSpPr txBox="1"/>
              <p:nvPr/>
            </p:nvSpPr>
            <p:spPr>
              <a:xfrm>
                <a:off x="1597890" y="4478318"/>
                <a:ext cx="16279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C" b="1" dirty="0">
                    <a:solidFill>
                      <a:srgbClr val="02F4BC"/>
                    </a:solidFill>
                  </a:rPr>
                  <a:t>Oportunidad</a:t>
                </a:r>
              </a:p>
            </p:txBody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E72F7780-F4B4-4128-95E8-FBC5A590923B}"/>
                  </a:ext>
                </a:extLst>
              </p:cNvPr>
              <p:cNvSpPr txBox="1"/>
              <p:nvPr/>
            </p:nvSpPr>
            <p:spPr>
              <a:xfrm>
                <a:off x="1597891" y="5417388"/>
                <a:ext cx="14374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C" b="1" dirty="0">
                    <a:solidFill>
                      <a:srgbClr val="02F4BC"/>
                    </a:solidFill>
                  </a:rPr>
                  <a:t>Temática / objetivos</a:t>
                </a:r>
              </a:p>
            </p:txBody>
          </p:sp>
        </p:grp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468475C6-A5DE-3E71-7C2C-BB4155BC382A}"/>
                </a:ext>
              </a:extLst>
            </p:cNvPr>
            <p:cNvSpPr txBox="1"/>
            <p:nvPr/>
          </p:nvSpPr>
          <p:spPr>
            <a:xfrm>
              <a:off x="4310494" y="2523204"/>
              <a:ext cx="13081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Toda la población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583D213F-D53A-A69C-5F8E-E24E26D710A2}"/>
                </a:ext>
              </a:extLst>
            </p:cNvPr>
            <p:cNvSpPr txBox="1"/>
            <p:nvPr/>
          </p:nvSpPr>
          <p:spPr>
            <a:xfrm>
              <a:off x="3942030" y="3440660"/>
              <a:ext cx="20597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Máxima desagregación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1FFFCBB8-6FDF-20C1-A574-24A16DB7B8CE}"/>
                </a:ext>
              </a:extLst>
            </p:cNvPr>
            <p:cNvSpPr txBox="1"/>
            <p:nvPr/>
          </p:nvSpPr>
          <p:spPr>
            <a:xfrm>
              <a:off x="4150590" y="4509096"/>
              <a:ext cx="16279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Cada 10 años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64AFF7CC-9363-080C-4FCE-0691D20A6DD6}"/>
                </a:ext>
              </a:extLst>
            </p:cNvPr>
            <p:cNvSpPr txBox="1"/>
            <p:nvPr/>
          </p:nvSpPr>
          <p:spPr>
            <a:xfrm>
              <a:off x="3934690" y="5478943"/>
              <a:ext cx="20597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Varios temas</a:t>
              </a:r>
            </a:p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pero acotadas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6729EB5B-9576-08CF-8ED6-39DB3A0E1A25}"/>
                </a:ext>
              </a:extLst>
            </p:cNvPr>
            <p:cNvSpPr txBox="1"/>
            <p:nvPr/>
          </p:nvSpPr>
          <p:spPr>
            <a:xfrm>
              <a:off x="6569941" y="2523204"/>
              <a:ext cx="13081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Toda la población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4E4F48D8-8EEA-25C8-15EF-B286DDE1ED15}"/>
                </a:ext>
              </a:extLst>
            </p:cNvPr>
            <p:cNvSpPr txBox="1"/>
            <p:nvPr/>
          </p:nvSpPr>
          <p:spPr>
            <a:xfrm>
              <a:off x="6093691" y="3462139"/>
              <a:ext cx="22606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Limitada para </a:t>
              </a:r>
            </a:p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áreas menores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47499089-7A78-06D2-F3F5-12EC6ED5F49D}"/>
                </a:ext>
              </a:extLst>
            </p:cNvPr>
            <p:cNvSpPr txBox="1"/>
            <p:nvPr/>
          </p:nvSpPr>
          <p:spPr>
            <a:xfrm>
              <a:off x="6410037" y="4509096"/>
              <a:ext cx="16279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Cada mes</a:t>
              </a: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AE41B104-A356-B4C3-116C-0BA24F0B2B62}"/>
                </a:ext>
              </a:extLst>
            </p:cNvPr>
            <p:cNvSpPr txBox="1"/>
            <p:nvPr/>
          </p:nvSpPr>
          <p:spPr>
            <a:xfrm>
              <a:off x="6129977" y="5482466"/>
              <a:ext cx="22074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solidFill>
                    <a:schemeClr val="bg1"/>
                  </a:solidFill>
                </a:rPr>
                <a:t>Especializada en el mercado laboral</a:t>
              </a:r>
              <a:endParaRPr lang="es-EC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F9132358-0A96-D92D-D446-6F0048F35AD9}"/>
                </a:ext>
              </a:extLst>
            </p:cNvPr>
            <p:cNvSpPr txBox="1"/>
            <p:nvPr/>
          </p:nvSpPr>
          <p:spPr>
            <a:xfrm>
              <a:off x="8393547" y="2453532"/>
              <a:ext cx="208164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Determinado segmento</a:t>
              </a:r>
            </a:p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 de la población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FB579EF8-4E62-D77D-E967-83197C14282D}"/>
                </a:ext>
              </a:extLst>
            </p:cNvPr>
            <p:cNvSpPr txBox="1"/>
            <p:nvPr/>
          </p:nvSpPr>
          <p:spPr>
            <a:xfrm>
              <a:off x="8289637" y="3354417"/>
              <a:ext cx="236451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Total desagregación pero para un segmento de la población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8E099F31-E469-2A1E-C726-0D060C474826}"/>
                </a:ext>
              </a:extLst>
            </p:cNvPr>
            <p:cNvSpPr txBox="1"/>
            <p:nvPr/>
          </p:nvSpPr>
          <p:spPr>
            <a:xfrm>
              <a:off x="8657938" y="4509096"/>
              <a:ext cx="16279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dirty="0">
                  <a:solidFill>
                    <a:schemeClr val="bg1"/>
                  </a:solidFill>
                </a:rPr>
                <a:t>Continuamente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65E2D775-E17F-3F60-2BC2-FA3D9B52BB7F}"/>
                </a:ext>
              </a:extLst>
            </p:cNvPr>
            <p:cNvSpPr txBox="1"/>
            <p:nvPr/>
          </p:nvSpPr>
          <p:spPr>
            <a:xfrm>
              <a:off x="8347942" y="5155778"/>
              <a:ext cx="2247901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Afiliación a la Seguridad Social</a:t>
              </a:r>
            </a:p>
            <a:p>
              <a:pPr algn="ctr"/>
              <a:endParaRPr lang="es-EC" sz="1400" b="1" i="1" dirty="0">
                <a:solidFill>
                  <a:srgbClr val="FF7878"/>
                </a:solidFill>
              </a:endParaRPr>
            </a:p>
            <a:p>
              <a:pPr algn="ctr"/>
              <a:r>
                <a:rPr lang="es-EC" sz="1400" b="1" i="1" dirty="0">
                  <a:solidFill>
                    <a:srgbClr val="FF7878"/>
                  </a:solidFill>
                </a:rPr>
                <a:t>Características de contribuyentes al SRI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44F0ADC2-AF3F-CEEC-907C-C471BA559E65}"/>
                </a:ext>
              </a:extLst>
            </p:cNvPr>
            <p:cNvGrpSpPr/>
            <p:nvPr/>
          </p:nvGrpSpPr>
          <p:grpSpPr>
            <a:xfrm>
              <a:off x="1597890" y="1689357"/>
              <a:ext cx="8991603" cy="4664839"/>
              <a:chOff x="1597890" y="1689357"/>
              <a:chExt cx="8991603" cy="4664839"/>
            </a:xfrm>
          </p:grpSpPr>
          <p:sp>
            <p:nvSpPr>
              <p:cNvPr id="11" name="Redondear rectángulo de esquina del mismo lado 10">
                <a:extLst>
                  <a:ext uri="{FF2B5EF4-FFF2-40B4-BE49-F238E27FC236}">
                    <a16:creationId xmlns:a16="http://schemas.microsoft.com/office/drawing/2014/main" id="{93FE2BD1-A129-251D-9C62-A2DE44DEEF68}"/>
                  </a:ext>
                </a:extLst>
              </p:cNvPr>
              <p:cNvSpPr/>
              <p:nvPr/>
            </p:nvSpPr>
            <p:spPr>
              <a:xfrm>
                <a:off x="1597891" y="1689357"/>
                <a:ext cx="2247900" cy="646331"/>
              </a:xfrm>
              <a:prstGeom prst="round2Same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12" name="Redondear rectángulo de esquina del mismo lado 11">
                <a:extLst>
                  <a:ext uri="{FF2B5EF4-FFF2-40B4-BE49-F238E27FC236}">
                    <a16:creationId xmlns:a16="http://schemas.microsoft.com/office/drawing/2014/main" id="{9853244A-629F-94C6-8F48-9D10ED50F756}"/>
                  </a:ext>
                </a:extLst>
              </p:cNvPr>
              <p:cNvSpPr/>
              <p:nvPr/>
            </p:nvSpPr>
            <p:spPr>
              <a:xfrm>
                <a:off x="3845791" y="1689357"/>
                <a:ext cx="2247900" cy="646331"/>
              </a:xfrm>
              <a:prstGeom prst="round2Same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15" name="Redondear rectángulo de esquina del mismo lado 14">
                <a:extLst>
                  <a:ext uri="{FF2B5EF4-FFF2-40B4-BE49-F238E27FC236}">
                    <a16:creationId xmlns:a16="http://schemas.microsoft.com/office/drawing/2014/main" id="{3719873D-FACF-2802-11EB-1A016E0A4FB9}"/>
                  </a:ext>
                </a:extLst>
              </p:cNvPr>
              <p:cNvSpPr/>
              <p:nvPr/>
            </p:nvSpPr>
            <p:spPr>
              <a:xfrm>
                <a:off x="6093692" y="1689357"/>
                <a:ext cx="2247900" cy="646331"/>
              </a:xfrm>
              <a:prstGeom prst="round2Same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16" name="Redondear rectángulo de esquina del mismo lado 15">
                <a:extLst>
                  <a:ext uri="{FF2B5EF4-FFF2-40B4-BE49-F238E27FC236}">
                    <a16:creationId xmlns:a16="http://schemas.microsoft.com/office/drawing/2014/main" id="{A86B59CC-B9AD-56EE-7831-CCB840BAC8A2}"/>
                  </a:ext>
                </a:extLst>
              </p:cNvPr>
              <p:cNvSpPr/>
              <p:nvPr/>
            </p:nvSpPr>
            <p:spPr>
              <a:xfrm>
                <a:off x="8341592" y="1689357"/>
                <a:ext cx="2247900" cy="646331"/>
              </a:xfrm>
              <a:prstGeom prst="round2Same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41" name="Rectángulo 40">
                <a:extLst>
                  <a:ext uri="{FF2B5EF4-FFF2-40B4-BE49-F238E27FC236}">
                    <a16:creationId xmlns:a16="http://schemas.microsoft.com/office/drawing/2014/main" id="{FDC2E8A3-2CED-3551-F167-92F2F8182DD6}"/>
                  </a:ext>
                </a:extLst>
              </p:cNvPr>
              <p:cNvSpPr/>
              <p:nvPr/>
            </p:nvSpPr>
            <p:spPr>
              <a:xfrm>
                <a:off x="1597890" y="2335687"/>
                <a:ext cx="2247901" cy="4018509"/>
              </a:xfrm>
              <a:prstGeom prst="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43" name="Rectángulo 42">
                <a:extLst>
                  <a:ext uri="{FF2B5EF4-FFF2-40B4-BE49-F238E27FC236}">
                    <a16:creationId xmlns:a16="http://schemas.microsoft.com/office/drawing/2014/main" id="{53B2601C-5588-787C-E75C-20E4E7818337}"/>
                  </a:ext>
                </a:extLst>
              </p:cNvPr>
              <p:cNvSpPr/>
              <p:nvPr/>
            </p:nvSpPr>
            <p:spPr>
              <a:xfrm>
                <a:off x="3845790" y="2335687"/>
                <a:ext cx="2247901" cy="4018509"/>
              </a:xfrm>
              <a:prstGeom prst="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45" name="Rectángulo 44">
                <a:extLst>
                  <a:ext uri="{FF2B5EF4-FFF2-40B4-BE49-F238E27FC236}">
                    <a16:creationId xmlns:a16="http://schemas.microsoft.com/office/drawing/2014/main" id="{29CBB7EB-392A-1054-3CE3-D3864D0D7B5B}"/>
                  </a:ext>
                </a:extLst>
              </p:cNvPr>
              <p:cNvSpPr/>
              <p:nvPr/>
            </p:nvSpPr>
            <p:spPr>
              <a:xfrm>
                <a:off x="6093691" y="2335687"/>
                <a:ext cx="2247901" cy="4018509"/>
              </a:xfrm>
              <a:prstGeom prst="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sp>
            <p:nvSpPr>
              <p:cNvPr id="47" name="Rectángulo 46">
                <a:extLst>
                  <a:ext uri="{FF2B5EF4-FFF2-40B4-BE49-F238E27FC236}">
                    <a16:creationId xmlns:a16="http://schemas.microsoft.com/office/drawing/2014/main" id="{8EE59BF4-9CFE-EC39-D824-372286CEB4F9}"/>
                  </a:ext>
                </a:extLst>
              </p:cNvPr>
              <p:cNvSpPr/>
              <p:nvPr/>
            </p:nvSpPr>
            <p:spPr>
              <a:xfrm>
                <a:off x="8341592" y="2335687"/>
                <a:ext cx="2247901" cy="4018509"/>
              </a:xfrm>
              <a:prstGeom prst="rect">
                <a:avLst/>
              </a:prstGeom>
              <a:noFill/>
              <a:ln>
                <a:solidFill>
                  <a:srgbClr val="02F4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B17E0F89-7D76-16A6-B29C-70B406DB25D7}"/>
                  </a:ext>
                </a:extLst>
              </p:cNvPr>
              <p:cNvCxnSpPr/>
              <p:nvPr/>
            </p:nvCxnSpPr>
            <p:spPr>
              <a:xfrm>
                <a:off x="1597890" y="3215701"/>
                <a:ext cx="8991602" cy="0"/>
              </a:xfrm>
              <a:prstGeom prst="line">
                <a:avLst/>
              </a:prstGeom>
              <a:ln>
                <a:solidFill>
                  <a:srgbClr val="02F4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cto 56">
                <a:extLst>
                  <a:ext uri="{FF2B5EF4-FFF2-40B4-BE49-F238E27FC236}">
                    <a16:creationId xmlns:a16="http://schemas.microsoft.com/office/drawing/2014/main" id="{02DDFF9B-1D75-D56C-8889-5FD05F9A46C5}"/>
                  </a:ext>
                </a:extLst>
              </p:cNvPr>
              <p:cNvCxnSpPr/>
              <p:nvPr/>
            </p:nvCxnSpPr>
            <p:spPr>
              <a:xfrm>
                <a:off x="1597890" y="4208070"/>
                <a:ext cx="8991602" cy="0"/>
              </a:xfrm>
              <a:prstGeom prst="line">
                <a:avLst/>
              </a:prstGeom>
              <a:ln>
                <a:solidFill>
                  <a:srgbClr val="02F4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cto 58">
                <a:extLst>
                  <a:ext uri="{FF2B5EF4-FFF2-40B4-BE49-F238E27FC236}">
                    <a16:creationId xmlns:a16="http://schemas.microsoft.com/office/drawing/2014/main" id="{3735A8A4-F8D9-DEB7-523D-A4BE376959F3}"/>
                  </a:ext>
                </a:extLst>
              </p:cNvPr>
              <p:cNvCxnSpPr/>
              <p:nvPr/>
            </p:nvCxnSpPr>
            <p:spPr>
              <a:xfrm>
                <a:off x="1597890" y="5117629"/>
                <a:ext cx="8991602" cy="0"/>
              </a:xfrm>
              <a:prstGeom prst="line">
                <a:avLst/>
              </a:prstGeom>
              <a:ln>
                <a:solidFill>
                  <a:srgbClr val="02F4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24310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206B7A0-71A5-7529-C2EE-EAC0C3733FFB}"/>
              </a:ext>
            </a:extLst>
          </p:cNvPr>
          <p:cNvSpPr txBox="1">
            <a:spLocks/>
          </p:cNvSpPr>
          <p:nvPr/>
        </p:nvSpPr>
        <p:spPr>
          <a:xfrm>
            <a:off x="1565365" y="2895600"/>
            <a:ext cx="9077055" cy="11087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000" dirty="0">
                <a:solidFill>
                  <a:srgbClr val="02F4BC"/>
                </a:solidFill>
              </a:rPr>
              <a:t>Construcción del Indicador del Empleo Registrado</a:t>
            </a:r>
          </a:p>
        </p:txBody>
      </p:sp>
    </p:spTree>
    <p:extLst>
      <p:ext uri="{BB962C8B-B14F-4D97-AF65-F5344CB8AC3E}">
        <p14:creationId xmlns:p14="http://schemas.microsoft.com/office/powerpoint/2010/main" val="37535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787380" y="374439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¿Cómo entender el Registro Estadístico de Empleo?</a:t>
            </a:r>
          </a:p>
        </p:txBody>
      </p:sp>
      <p:pic>
        <p:nvPicPr>
          <p:cNvPr id="3" name="_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8008" y="898888"/>
            <a:ext cx="10245633" cy="576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8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C17194B7-EA6A-3912-1950-AED9FC208BF8}"/>
              </a:ext>
            </a:extLst>
          </p:cNvPr>
          <p:cNvGrpSpPr/>
          <p:nvPr/>
        </p:nvGrpSpPr>
        <p:grpSpPr>
          <a:xfrm>
            <a:off x="6586173" y="2670447"/>
            <a:ext cx="2898647" cy="670644"/>
            <a:chOff x="6586173" y="2879997"/>
            <a:chExt cx="2898647" cy="670644"/>
          </a:xfrm>
        </p:grpSpPr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69B3F1E2-9070-9401-C012-5E32139C03A3}"/>
                </a:ext>
              </a:extLst>
            </p:cNvPr>
            <p:cNvSpPr txBox="1"/>
            <p:nvPr/>
          </p:nvSpPr>
          <p:spPr>
            <a:xfrm>
              <a:off x="7248696" y="3029883"/>
              <a:ext cx="2236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C" altLang="es-EC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Visualización</a:t>
              </a:r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68C5A615-601C-6456-C600-EEBF1FFBF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3849" y="2879997"/>
              <a:ext cx="544847" cy="544847"/>
            </a:xfrm>
            <a:prstGeom prst="rect">
              <a:avLst/>
            </a:prstGeom>
          </p:spPr>
        </p:pic>
        <p:sp>
          <p:nvSpPr>
            <p:cNvPr id="36" name="Cerrar corchete 35">
              <a:extLst>
                <a:ext uri="{FF2B5EF4-FFF2-40B4-BE49-F238E27FC236}">
                  <a16:creationId xmlns:a16="http://schemas.microsoft.com/office/drawing/2014/main" id="{A73C822C-B2CD-74A8-7543-A705C1624EC3}"/>
                </a:ext>
              </a:extLst>
            </p:cNvPr>
            <p:cNvSpPr/>
            <p:nvPr/>
          </p:nvSpPr>
          <p:spPr>
            <a:xfrm rot="5400000">
              <a:off x="7382397" y="2354305"/>
              <a:ext cx="400112" cy="1992559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773C04F-E1DD-2D4D-8963-901B8CBD0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699" y="334816"/>
            <a:ext cx="7445475" cy="548150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rgbClr val="02F4BC"/>
                </a:solidFill>
              </a:rPr>
              <a:t>El Sistema de Información del mercado laboral</a:t>
            </a:r>
            <a:endParaRPr lang="es-419" sz="2400" dirty="0">
              <a:solidFill>
                <a:srgbClr val="02F4BC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3AB98F2-3085-728C-F764-A0492DEFD9AC}"/>
              </a:ext>
            </a:extLst>
          </p:cNvPr>
          <p:cNvSpPr txBox="1"/>
          <p:nvPr/>
        </p:nvSpPr>
        <p:spPr>
          <a:xfrm>
            <a:off x="864175" y="1272807"/>
            <a:ext cx="1038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altLang="es-EC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Es un espacio de análisis acerca de la realidad laboral y productiva del país, basado en el </a:t>
            </a:r>
            <a:r>
              <a:rPr lang="es-EC" altLang="es-EC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aprovechamiento estadístico </a:t>
            </a:r>
            <a:r>
              <a:rPr lang="es-EC" altLang="es-EC" dirty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a partir de encuestas, censos y registros administrativos.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445B101-DAA2-665E-B748-733D7D4E31DB}"/>
              </a:ext>
            </a:extLst>
          </p:cNvPr>
          <p:cNvGrpSpPr/>
          <p:nvPr/>
        </p:nvGrpSpPr>
        <p:grpSpPr>
          <a:xfrm>
            <a:off x="3233649" y="2748260"/>
            <a:ext cx="5594465" cy="400110"/>
            <a:chOff x="3233649" y="2967335"/>
            <a:chExt cx="5594465" cy="40011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096C00D-7927-C564-9AD2-96C52CF50912}"/>
                </a:ext>
              </a:extLst>
            </p:cNvPr>
            <p:cNvSpPr txBox="1"/>
            <p:nvPr/>
          </p:nvSpPr>
          <p:spPr>
            <a:xfrm>
              <a:off x="3233649" y="2967335"/>
              <a:ext cx="2493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altLang="es-EC" sz="2000" b="1" dirty="0">
                  <a:solidFill>
                    <a:srgbClr val="B4B4C8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+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72384B78-B593-C7B1-F1CD-959B2227D769}"/>
                </a:ext>
              </a:extLst>
            </p:cNvPr>
            <p:cNvSpPr txBox="1"/>
            <p:nvPr/>
          </p:nvSpPr>
          <p:spPr>
            <a:xfrm>
              <a:off x="6309358" y="2967335"/>
              <a:ext cx="2493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altLang="es-EC" sz="2000" b="1" dirty="0">
                  <a:solidFill>
                    <a:srgbClr val="B4B4C8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+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5CB5A7F-C73B-F75F-0DD8-DE054EE5AEBD}"/>
                </a:ext>
              </a:extLst>
            </p:cNvPr>
            <p:cNvSpPr txBox="1"/>
            <p:nvPr/>
          </p:nvSpPr>
          <p:spPr>
            <a:xfrm>
              <a:off x="8578732" y="2967335"/>
              <a:ext cx="2493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altLang="es-EC" sz="2000" b="1" dirty="0">
                  <a:solidFill>
                    <a:srgbClr val="B4B4C8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+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BE2B3F74-B278-D6FC-FFF7-338179BCB581}"/>
              </a:ext>
            </a:extLst>
          </p:cNvPr>
          <p:cNvGrpSpPr/>
          <p:nvPr/>
        </p:nvGrpSpPr>
        <p:grpSpPr>
          <a:xfrm>
            <a:off x="437621" y="2665078"/>
            <a:ext cx="2796030" cy="666488"/>
            <a:chOff x="437621" y="2884153"/>
            <a:chExt cx="2796030" cy="66648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03DB370-56B6-DC52-4332-9BB721A2B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433" y="2884153"/>
              <a:ext cx="460779" cy="544847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B3AACBCE-010D-5F5B-F535-80E81CEA9977}"/>
                </a:ext>
              </a:extLst>
            </p:cNvPr>
            <p:cNvSpPr txBox="1"/>
            <p:nvPr/>
          </p:nvSpPr>
          <p:spPr>
            <a:xfrm>
              <a:off x="997525" y="3042807"/>
              <a:ext cx="2236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C" altLang="es-EC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Fuentes de información</a:t>
              </a:r>
            </a:p>
          </p:txBody>
        </p:sp>
        <p:sp>
          <p:nvSpPr>
            <p:cNvPr id="28" name="Cerrar corchete 27">
              <a:extLst>
                <a:ext uri="{FF2B5EF4-FFF2-40B4-BE49-F238E27FC236}">
                  <a16:creationId xmlns:a16="http://schemas.microsoft.com/office/drawing/2014/main" id="{13905D40-4F9D-DC63-3BFC-791BAB705EF8}"/>
                </a:ext>
              </a:extLst>
            </p:cNvPr>
            <p:cNvSpPr/>
            <p:nvPr/>
          </p:nvSpPr>
          <p:spPr>
            <a:xfrm rot="5400000">
              <a:off x="1635580" y="1952570"/>
              <a:ext cx="400112" cy="2796030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29" name="Flecha a la derecha con bandas 28">
            <a:extLst>
              <a:ext uri="{FF2B5EF4-FFF2-40B4-BE49-F238E27FC236}">
                <a16:creationId xmlns:a16="http://schemas.microsoft.com/office/drawing/2014/main" id="{8D909D91-BA96-6319-A1BE-80B0D05BF5F7}"/>
              </a:ext>
            </a:extLst>
          </p:cNvPr>
          <p:cNvSpPr/>
          <p:nvPr/>
        </p:nvSpPr>
        <p:spPr>
          <a:xfrm rot="5400000">
            <a:off x="1673323" y="3476300"/>
            <a:ext cx="360000" cy="360000"/>
          </a:xfrm>
          <a:prstGeom prst="stripedRightArrow">
            <a:avLst/>
          </a:prstGeom>
          <a:solidFill>
            <a:srgbClr val="02F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D10BF8B-12F8-6A0A-194E-BCCFF3FF8F6D}"/>
              </a:ext>
            </a:extLst>
          </p:cNvPr>
          <p:cNvSpPr txBox="1"/>
          <p:nvPr/>
        </p:nvSpPr>
        <p:spPr>
          <a:xfrm>
            <a:off x="633198" y="4023736"/>
            <a:ext cx="2327896" cy="2075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Encuesta de Empleo (ENEMDU)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Registro Civil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Censo de Población y Vivienda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Registro de Estadísticas de Empresas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Servicio de Rentas Internas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Instituto Ecuatoriano de Seguridad Social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105FC0F-A4B8-FB01-C8AB-9CB6B2D2DCD7}"/>
              </a:ext>
            </a:extLst>
          </p:cNvPr>
          <p:cNvGrpSpPr/>
          <p:nvPr/>
        </p:nvGrpSpPr>
        <p:grpSpPr>
          <a:xfrm>
            <a:off x="3485621" y="2665078"/>
            <a:ext cx="3343460" cy="666488"/>
            <a:chOff x="3485621" y="2884153"/>
            <a:chExt cx="3343460" cy="666488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8201827D-44EC-E17F-4C4B-ACB9899086D5}"/>
                </a:ext>
              </a:extLst>
            </p:cNvPr>
            <p:cNvSpPr txBox="1"/>
            <p:nvPr/>
          </p:nvSpPr>
          <p:spPr>
            <a:xfrm>
              <a:off x="4592957" y="3029883"/>
              <a:ext cx="2236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C" altLang="es-EC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Indicadores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163B6B77-C88F-1348-239F-65E7CE17F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5470" y="2884153"/>
              <a:ext cx="544847" cy="544847"/>
            </a:xfrm>
            <a:prstGeom prst="rect">
              <a:avLst/>
            </a:prstGeom>
          </p:spPr>
        </p:pic>
        <p:sp>
          <p:nvSpPr>
            <p:cNvPr id="32" name="Cerrar corchete 31">
              <a:extLst>
                <a:ext uri="{FF2B5EF4-FFF2-40B4-BE49-F238E27FC236}">
                  <a16:creationId xmlns:a16="http://schemas.microsoft.com/office/drawing/2014/main" id="{5DE8A825-FA47-30F9-B073-EAC6142759DC}"/>
                </a:ext>
              </a:extLst>
            </p:cNvPr>
            <p:cNvSpPr/>
            <p:nvPr/>
          </p:nvSpPr>
          <p:spPr>
            <a:xfrm rot="5400000">
              <a:off x="4683580" y="1952570"/>
              <a:ext cx="400112" cy="2796030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33" name="Flecha a la derecha con bandas 32">
            <a:extLst>
              <a:ext uri="{FF2B5EF4-FFF2-40B4-BE49-F238E27FC236}">
                <a16:creationId xmlns:a16="http://schemas.microsoft.com/office/drawing/2014/main" id="{9ED5C1F3-896B-0D20-D032-A901A61A96D3}"/>
              </a:ext>
            </a:extLst>
          </p:cNvPr>
          <p:cNvSpPr/>
          <p:nvPr/>
        </p:nvSpPr>
        <p:spPr>
          <a:xfrm rot="5400000">
            <a:off x="4721323" y="3476300"/>
            <a:ext cx="360000" cy="360000"/>
          </a:xfrm>
          <a:prstGeom prst="stripedRightArrow">
            <a:avLst/>
          </a:prstGeom>
          <a:solidFill>
            <a:srgbClr val="02F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6D01153-E323-2825-9EAB-D9679E5A698F}"/>
              </a:ext>
            </a:extLst>
          </p:cNvPr>
          <p:cNvSpPr txBox="1"/>
          <p:nvPr/>
        </p:nvSpPr>
        <p:spPr>
          <a:xfrm>
            <a:off x="3609557" y="4037506"/>
            <a:ext cx="2580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Tasa de Desempleo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Tasa de Empleo Adecuado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Empleo registrado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Sector informal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Ventas por sector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Número de Empresas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Masa salarial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Y más…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endParaRPr lang="es-EC" altLang="es-EC" sz="1200" dirty="0">
              <a:solidFill>
                <a:schemeClr val="bg1"/>
              </a:solidFill>
              <a:latin typeface="+mj-lt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37" name="Flecha a la derecha con bandas 36">
            <a:extLst>
              <a:ext uri="{FF2B5EF4-FFF2-40B4-BE49-F238E27FC236}">
                <a16:creationId xmlns:a16="http://schemas.microsoft.com/office/drawing/2014/main" id="{D1213622-4ED1-30FD-9ADB-6CA3CE6183B2}"/>
              </a:ext>
            </a:extLst>
          </p:cNvPr>
          <p:cNvSpPr/>
          <p:nvPr/>
        </p:nvSpPr>
        <p:spPr>
          <a:xfrm rot="5400000">
            <a:off x="7389425" y="3476300"/>
            <a:ext cx="360000" cy="360000"/>
          </a:xfrm>
          <a:prstGeom prst="stripedRightArrow">
            <a:avLst/>
          </a:prstGeom>
          <a:solidFill>
            <a:srgbClr val="02F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AA20AA2-5F8C-846C-421F-0BE159532DB7}"/>
              </a:ext>
            </a:extLst>
          </p:cNvPr>
          <p:cNvSpPr txBox="1"/>
          <p:nvPr/>
        </p:nvSpPr>
        <p:spPr>
          <a:xfrm>
            <a:off x="6713738" y="4077885"/>
            <a:ext cx="1903098" cy="219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Visualizador ENEMDU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</a:rPr>
              <a:t>Visualizador REESS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</a:rPr>
              <a:t>Visualizador REEM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endParaRPr lang="es-EC" altLang="es-EC" sz="1200" dirty="0">
              <a:solidFill>
                <a:schemeClr val="bg1"/>
              </a:solidFill>
              <a:latin typeface="+mj-lt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1F061EF8-0BC3-FCAE-92E7-4AD065B3F90E}"/>
              </a:ext>
            </a:extLst>
          </p:cNvPr>
          <p:cNvGrpSpPr/>
          <p:nvPr/>
        </p:nvGrpSpPr>
        <p:grpSpPr>
          <a:xfrm>
            <a:off x="8835387" y="2537190"/>
            <a:ext cx="2940971" cy="794377"/>
            <a:chOff x="8835387" y="2756265"/>
            <a:chExt cx="2940971" cy="794377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AD5D76AF-D38E-A8F0-D752-BFFF76974058}"/>
                </a:ext>
              </a:extLst>
            </p:cNvPr>
            <p:cNvSpPr txBox="1"/>
            <p:nvPr/>
          </p:nvSpPr>
          <p:spPr>
            <a:xfrm>
              <a:off x="9590251" y="2756265"/>
              <a:ext cx="1965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altLang="es-EC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</a:rPr>
                <a:t>Laboratorio de dinámica laboral y empresarial  (LDLE)</a:t>
              </a: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4651ABA2-5F77-760D-D04F-3A007090B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60391" y="2879997"/>
              <a:ext cx="633670" cy="549004"/>
            </a:xfrm>
            <a:prstGeom prst="rect">
              <a:avLst/>
            </a:prstGeom>
          </p:spPr>
        </p:pic>
        <p:sp>
          <p:nvSpPr>
            <p:cNvPr id="40" name="Cerrar corchete 39">
              <a:extLst>
                <a:ext uri="{FF2B5EF4-FFF2-40B4-BE49-F238E27FC236}">
                  <a16:creationId xmlns:a16="http://schemas.microsoft.com/office/drawing/2014/main" id="{615A527A-4094-6381-13FF-BDF364771457}"/>
                </a:ext>
              </a:extLst>
            </p:cNvPr>
            <p:cNvSpPr/>
            <p:nvPr/>
          </p:nvSpPr>
          <p:spPr>
            <a:xfrm rot="5400000">
              <a:off x="10105817" y="1880100"/>
              <a:ext cx="400112" cy="2940971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41" name="Flecha a la derecha con bandas 40">
            <a:extLst>
              <a:ext uri="{FF2B5EF4-FFF2-40B4-BE49-F238E27FC236}">
                <a16:creationId xmlns:a16="http://schemas.microsoft.com/office/drawing/2014/main" id="{44DB80C0-8164-0267-826A-32CB4ACF4B69}"/>
              </a:ext>
            </a:extLst>
          </p:cNvPr>
          <p:cNvSpPr/>
          <p:nvPr/>
        </p:nvSpPr>
        <p:spPr>
          <a:xfrm rot="5400000">
            <a:off x="10188513" y="3504670"/>
            <a:ext cx="360000" cy="360000"/>
          </a:xfrm>
          <a:prstGeom prst="stripedRightArrow">
            <a:avLst/>
          </a:prstGeom>
          <a:solidFill>
            <a:srgbClr val="02F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BD2A650-F174-26FD-0C92-5CF90C55633C}"/>
              </a:ext>
            </a:extLst>
          </p:cNvPr>
          <p:cNvSpPr txBox="1"/>
          <p:nvPr/>
        </p:nvSpPr>
        <p:spPr>
          <a:xfrm>
            <a:off x="9207054" y="4112980"/>
            <a:ext cx="2348972" cy="1642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Análisis del mercado de trabajo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altLang="es-EC" sz="1200" dirty="0">
                <a:solidFill>
                  <a:schemeClr val="bg1"/>
                </a:solidFill>
                <a:latin typeface="+mj-lt"/>
                <a:ea typeface="Century Gothic" panose="020B0502020202020204" pitchFamily="34" charset="0"/>
                <a:cs typeface="Century Gothic" panose="020B0502020202020204" pitchFamily="34" charset="0"/>
              </a:rPr>
              <a:t>Monitorio y seguimiento sobre políticas</a:t>
            </a:r>
          </a:p>
        </p:txBody>
      </p:sp>
    </p:spTree>
    <p:extLst>
      <p:ext uri="{BB962C8B-B14F-4D97-AF65-F5344CB8AC3E}">
        <p14:creationId xmlns:p14="http://schemas.microsoft.com/office/powerpoint/2010/main" val="237214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7" grpId="0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id="{30EA4B59-435E-85F6-D01D-F86AECA25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46" y="724447"/>
            <a:ext cx="6593505" cy="659350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69A7C8E-0421-7F46-B10C-513254E71E71}"/>
              </a:ext>
            </a:extLst>
          </p:cNvPr>
          <p:cNvSpPr txBox="1">
            <a:spLocks/>
          </p:cNvSpPr>
          <p:nvPr/>
        </p:nvSpPr>
        <p:spPr>
          <a:xfrm>
            <a:off x="845389" y="899269"/>
            <a:ext cx="7154112" cy="362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1600" b="0" dirty="0"/>
              <a:t>Gobernanza y transformación digital</a:t>
            </a:r>
            <a:endParaRPr lang="es-419" sz="1600" b="0" dirty="0"/>
          </a:p>
        </p:txBody>
      </p:sp>
      <p:sp>
        <p:nvSpPr>
          <p:cNvPr id="6" name="22 Rectángulo">
            <a:extLst>
              <a:ext uri="{FF2B5EF4-FFF2-40B4-BE49-F238E27FC236}">
                <a16:creationId xmlns:a16="http://schemas.microsoft.com/office/drawing/2014/main" id="{83EEB223-8678-B445-AB82-ACB6A909DF14}"/>
              </a:ext>
            </a:extLst>
          </p:cNvPr>
          <p:cNvSpPr/>
          <p:nvPr/>
        </p:nvSpPr>
        <p:spPr>
          <a:xfrm>
            <a:off x="8267088" y="2062188"/>
            <a:ext cx="3643597" cy="642366"/>
          </a:xfrm>
          <a:prstGeom prst="round2SameRect">
            <a:avLst/>
          </a:prstGeom>
          <a:solidFill>
            <a:srgbClr val="193250">
              <a:alpha val="75000"/>
            </a:srgbClr>
          </a:solidFill>
          <a:ln w="12700" cap="flat" cmpd="sng" algn="ctr">
            <a:solidFill>
              <a:srgbClr val="02F4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10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kern="0" dirty="0">
                <a:solidFill>
                  <a:srgbClr val="02F4BC"/>
                </a:solidFill>
                <a:latin typeface="+mj-lt"/>
                <a:cs typeface="Arial"/>
                <a:sym typeface="Arial"/>
              </a:rPr>
              <a:t>Gobernanza de Datos</a:t>
            </a:r>
          </a:p>
        </p:txBody>
      </p:sp>
      <p:sp>
        <p:nvSpPr>
          <p:cNvPr id="10" name="Redondear rectángulo de esquina del mismo lado 9">
            <a:extLst>
              <a:ext uri="{FF2B5EF4-FFF2-40B4-BE49-F238E27FC236}">
                <a16:creationId xmlns:a16="http://schemas.microsoft.com/office/drawing/2014/main" id="{63670D27-F02B-014B-9A79-C06BF7669335}"/>
              </a:ext>
            </a:extLst>
          </p:cNvPr>
          <p:cNvSpPr/>
          <p:nvPr/>
        </p:nvSpPr>
        <p:spPr>
          <a:xfrm>
            <a:off x="8267088" y="2693880"/>
            <a:ext cx="3643597" cy="2173712"/>
          </a:xfrm>
          <a:prstGeom prst="round2SameRect">
            <a:avLst>
              <a:gd name="adj1" fmla="val 0"/>
              <a:gd name="adj2" fmla="val 8238"/>
            </a:avLst>
          </a:prstGeom>
          <a:noFill/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ED1785-E37F-0C43-9E8C-B02CCC0CCB7A}"/>
              </a:ext>
            </a:extLst>
          </p:cNvPr>
          <p:cNvSpPr txBox="1"/>
          <p:nvPr/>
        </p:nvSpPr>
        <p:spPr>
          <a:xfrm>
            <a:off x="8348249" y="2929700"/>
            <a:ext cx="3774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bg1"/>
                </a:solidFill>
                <a:latin typeface="+mj-lt"/>
              </a:rPr>
              <a:t>Ley de Estadística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bg1"/>
                </a:solidFill>
                <a:latin typeface="+mj-lt"/>
              </a:rPr>
              <a:t>Decreto Ejecutivo No. 77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bg1"/>
                </a:solidFill>
                <a:latin typeface="+mj-lt"/>
              </a:rPr>
              <a:t>Acuerdos interinstitucionales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bg1"/>
                </a:solidFill>
                <a:latin typeface="+mj-lt"/>
              </a:rPr>
              <a:t>Estándares internacionales</a:t>
            </a:r>
          </a:p>
          <a:p>
            <a:pPr marL="285750" indent="-285750">
              <a:buClr>
                <a:srgbClr val="02F4BC"/>
              </a:buClr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chemeClr val="bg1"/>
                </a:solidFill>
                <a:latin typeface="+mj-lt"/>
              </a:rPr>
              <a:t>Modelo de transformación de Registros Administrativos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D0DCE53-2B60-F249-8062-F380C5FB8BBC}"/>
              </a:ext>
            </a:extLst>
          </p:cNvPr>
          <p:cNvSpPr/>
          <p:nvPr/>
        </p:nvSpPr>
        <p:spPr>
          <a:xfrm>
            <a:off x="3360399" y="3506662"/>
            <a:ext cx="529131" cy="529131"/>
          </a:xfrm>
          <a:prstGeom prst="ellipse">
            <a:avLst/>
          </a:prstGeom>
          <a:solidFill>
            <a:srgbClr val="02F4BC">
              <a:alpha val="15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158D8A93-0547-334E-BCA4-136484F86881}"/>
              </a:ext>
            </a:extLst>
          </p:cNvPr>
          <p:cNvSpPr/>
          <p:nvPr/>
        </p:nvSpPr>
        <p:spPr>
          <a:xfrm>
            <a:off x="3360399" y="4260124"/>
            <a:ext cx="529131" cy="529131"/>
          </a:xfrm>
          <a:prstGeom prst="ellipse">
            <a:avLst/>
          </a:prstGeom>
          <a:solidFill>
            <a:srgbClr val="02F4BC">
              <a:alpha val="15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0502B3C-131F-0A42-AD4E-956E028C733E}"/>
              </a:ext>
            </a:extLst>
          </p:cNvPr>
          <p:cNvSpPr/>
          <p:nvPr/>
        </p:nvSpPr>
        <p:spPr>
          <a:xfrm>
            <a:off x="3360399" y="5013586"/>
            <a:ext cx="529131" cy="529131"/>
          </a:xfrm>
          <a:prstGeom prst="ellipse">
            <a:avLst/>
          </a:prstGeom>
          <a:solidFill>
            <a:srgbClr val="02F4BC">
              <a:alpha val="15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567C7EC9-37A7-8447-9E4F-77E3511A4C80}"/>
              </a:ext>
            </a:extLst>
          </p:cNvPr>
          <p:cNvSpPr/>
          <p:nvPr/>
        </p:nvSpPr>
        <p:spPr>
          <a:xfrm>
            <a:off x="3360399" y="5767048"/>
            <a:ext cx="529131" cy="529131"/>
          </a:xfrm>
          <a:prstGeom prst="ellipse">
            <a:avLst/>
          </a:prstGeom>
          <a:solidFill>
            <a:srgbClr val="02F4BC">
              <a:alpha val="15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3BD8C4B-2DC4-5D42-9CC5-8F9164FA8C63}"/>
              </a:ext>
            </a:extLst>
          </p:cNvPr>
          <p:cNvSpPr/>
          <p:nvPr/>
        </p:nvSpPr>
        <p:spPr>
          <a:xfrm>
            <a:off x="3360399" y="2424192"/>
            <a:ext cx="529131" cy="529131"/>
          </a:xfrm>
          <a:prstGeom prst="ellipse">
            <a:avLst/>
          </a:prstGeom>
          <a:solidFill>
            <a:srgbClr val="02F4BC">
              <a:alpha val="50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8A474B3-55A0-824A-8B94-F27651FD886E}"/>
              </a:ext>
            </a:extLst>
          </p:cNvPr>
          <p:cNvSpPr/>
          <p:nvPr/>
        </p:nvSpPr>
        <p:spPr>
          <a:xfrm>
            <a:off x="3360399" y="1695795"/>
            <a:ext cx="529131" cy="529131"/>
          </a:xfrm>
          <a:prstGeom prst="ellipse">
            <a:avLst/>
          </a:prstGeom>
          <a:solidFill>
            <a:srgbClr val="02F4BC">
              <a:alpha val="50000"/>
            </a:srgbClr>
          </a:solidFill>
          <a:ln>
            <a:solidFill>
              <a:srgbClr val="02F4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785252-C711-D044-9818-CC63992297E1}"/>
              </a:ext>
            </a:extLst>
          </p:cNvPr>
          <p:cNvSpPr txBox="1"/>
          <p:nvPr/>
        </p:nvSpPr>
        <p:spPr>
          <a:xfrm>
            <a:off x="1877746" y="1817083"/>
            <a:ext cx="1413615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20891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chemeClr val="bg1"/>
                </a:solidFill>
                <a:latin typeface="+mj-lt"/>
              </a:rPr>
              <a:t>Estudios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141A79E-66B9-3243-A9FA-DA70B1748FC3}"/>
              </a:ext>
            </a:extLst>
          </p:cNvPr>
          <p:cNvSpPr txBox="1"/>
          <p:nvPr/>
        </p:nvSpPr>
        <p:spPr>
          <a:xfrm>
            <a:off x="1739572" y="2546255"/>
            <a:ext cx="1551789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20891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chemeClr val="bg1"/>
                </a:solidFill>
                <a:latin typeface="+mj-lt"/>
              </a:rPr>
              <a:t>Visualización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8DD9321-D20B-974A-920C-550CC1404A56}"/>
              </a:ext>
            </a:extLst>
          </p:cNvPr>
          <p:cNvSpPr txBox="1"/>
          <p:nvPr/>
        </p:nvSpPr>
        <p:spPr>
          <a:xfrm>
            <a:off x="1877746" y="3534448"/>
            <a:ext cx="1413615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20891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chemeClr val="bg1"/>
                </a:solidFill>
                <a:latin typeface="+mj-lt"/>
              </a:rPr>
              <a:t>Data Warehouse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A57BB11-419B-A54C-B1EC-D967EAEBDE00}"/>
              </a:ext>
            </a:extLst>
          </p:cNvPr>
          <p:cNvSpPr txBox="1"/>
          <p:nvPr/>
        </p:nvSpPr>
        <p:spPr>
          <a:xfrm>
            <a:off x="1877746" y="4300692"/>
            <a:ext cx="1413615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208915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MX" sz="1600" dirty="0">
                <a:solidFill>
                  <a:schemeClr val="bg1"/>
                </a:solidFill>
                <a:latin typeface="+mj-lt"/>
              </a:rPr>
              <a:t>Registro estadístico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B60A701-9C3B-214E-B843-F44D3C2ECE90}"/>
              </a:ext>
            </a:extLst>
          </p:cNvPr>
          <p:cNvSpPr txBox="1"/>
          <p:nvPr/>
        </p:nvSpPr>
        <p:spPr>
          <a:xfrm>
            <a:off x="1500224" y="5013586"/>
            <a:ext cx="1791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01">
              <a:defRPr/>
            </a:pPr>
            <a:r>
              <a:rPr lang="es-ES" sz="1600" kern="0" dirty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Procesamiento y validación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4EACA20-CE4C-954C-9191-B36B1AF119C3}"/>
              </a:ext>
            </a:extLst>
          </p:cNvPr>
          <p:cNvSpPr txBox="1"/>
          <p:nvPr/>
        </p:nvSpPr>
        <p:spPr>
          <a:xfrm>
            <a:off x="1219810" y="5914344"/>
            <a:ext cx="2071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101">
              <a:defRPr/>
            </a:pPr>
            <a:r>
              <a:rPr lang="es-ES" sz="1600" kern="0" dirty="0">
                <a:solidFill>
                  <a:schemeClr val="bg1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rPr>
              <a:t>Fuentes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EA70DAB-9F8B-1C48-9A66-98DBDD66B8DD}"/>
              </a:ext>
            </a:extLst>
          </p:cNvPr>
          <p:cNvCxnSpPr>
            <a:cxnSpLocks/>
          </p:cNvCxnSpPr>
          <p:nvPr/>
        </p:nvCxnSpPr>
        <p:spPr>
          <a:xfrm>
            <a:off x="3989630" y="1963408"/>
            <a:ext cx="1702503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431F720A-1477-DA42-9428-6E1AEC441AD8}"/>
              </a:ext>
            </a:extLst>
          </p:cNvPr>
          <p:cNvCxnSpPr>
            <a:cxnSpLocks/>
          </p:cNvCxnSpPr>
          <p:nvPr/>
        </p:nvCxnSpPr>
        <p:spPr>
          <a:xfrm>
            <a:off x="3988423" y="2704554"/>
            <a:ext cx="1068442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DC5E382F-2491-C646-BBF7-C5C62E7FE568}"/>
              </a:ext>
            </a:extLst>
          </p:cNvPr>
          <p:cNvCxnSpPr/>
          <p:nvPr/>
        </p:nvCxnSpPr>
        <p:spPr>
          <a:xfrm>
            <a:off x="3988423" y="3763333"/>
            <a:ext cx="788904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AC739345-417F-CB43-8087-B935C89B82A9}"/>
              </a:ext>
            </a:extLst>
          </p:cNvPr>
          <p:cNvCxnSpPr>
            <a:cxnSpLocks/>
          </p:cNvCxnSpPr>
          <p:nvPr/>
        </p:nvCxnSpPr>
        <p:spPr>
          <a:xfrm>
            <a:off x="3988423" y="4533354"/>
            <a:ext cx="1309073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7276039-0332-3140-88F1-2747CDB13C49}"/>
              </a:ext>
            </a:extLst>
          </p:cNvPr>
          <p:cNvCxnSpPr>
            <a:cxnSpLocks/>
          </p:cNvCxnSpPr>
          <p:nvPr/>
        </p:nvCxnSpPr>
        <p:spPr>
          <a:xfrm>
            <a:off x="3988423" y="5274499"/>
            <a:ext cx="1703710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9D0A9ED5-2F41-B541-A36D-FCE6DF22E75A}"/>
              </a:ext>
            </a:extLst>
          </p:cNvPr>
          <p:cNvCxnSpPr>
            <a:cxnSpLocks/>
          </p:cNvCxnSpPr>
          <p:nvPr/>
        </p:nvCxnSpPr>
        <p:spPr>
          <a:xfrm>
            <a:off x="3988423" y="6034895"/>
            <a:ext cx="2030969" cy="0"/>
          </a:xfrm>
          <a:prstGeom prst="line">
            <a:avLst/>
          </a:prstGeom>
          <a:ln>
            <a:solidFill>
              <a:srgbClr val="02F4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Rectángulo">
            <a:extLst>
              <a:ext uri="{FF2B5EF4-FFF2-40B4-BE49-F238E27FC236}">
                <a16:creationId xmlns:a16="http://schemas.microsoft.com/office/drawing/2014/main" id="{24D9ECAE-783E-C0C3-E3C4-1501F642F2DF}"/>
              </a:ext>
            </a:extLst>
          </p:cNvPr>
          <p:cNvSpPr/>
          <p:nvPr/>
        </p:nvSpPr>
        <p:spPr>
          <a:xfrm rot="16200000">
            <a:off x="-1308910" y="3840201"/>
            <a:ext cx="4681244" cy="372645"/>
          </a:xfrm>
          <a:prstGeom prst="rect">
            <a:avLst/>
          </a:prstGeom>
          <a:noFill/>
          <a:ln>
            <a:solidFill>
              <a:srgbClr val="02F4BC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85915" tIns="42957" rIns="85915" bIns="42957" rtlCol="0" anchor="ctr"/>
          <a:lstStyle/>
          <a:p>
            <a:pPr algn="ctr"/>
            <a:r>
              <a:rPr lang="es-EC" sz="1600" dirty="0">
                <a:solidFill>
                  <a:schemeClr val="bg1"/>
                </a:solidFill>
                <a:latin typeface="+mj-lt"/>
              </a:rPr>
              <a:t>Seguridad , Metadatos y Calidad de Datos</a:t>
            </a:r>
          </a:p>
        </p:txBody>
      </p:sp>
      <p:sp>
        <p:nvSpPr>
          <p:cNvPr id="36" name="Título 1"/>
          <p:cNvSpPr txBox="1">
            <a:spLocks/>
          </p:cNvSpPr>
          <p:nvPr/>
        </p:nvSpPr>
        <p:spPr>
          <a:xfrm>
            <a:off x="787380" y="350493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La infraestructura estadística detrás del Sistema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209A748-8894-7082-E21C-C922E0DE4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970" y="1776227"/>
            <a:ext cx="357508" cy="3575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B9EF8DB-FC78-D527-89A3-C36880F8F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392" y="2538988"/>
            <a:ext cx="366977" cy="36697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45D467-CB48-0C95-C3FB-2D80B1083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558" y="3602065"/>
            <a:ext cx="343298" cy="3432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B4B47B8-1308-EE38-9F69-9DF29E6B9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197" y="4329236"/>
            <a:ext cx="402020" cy="40202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F254AB3-EAF7-0714-403D-5AE023D413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652" y="5078073"/>
            <a:ext cx="404161" cy="40658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43B2E7D-AC7F-1145-6C9F-C07F896266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2684" y="5848173"/>
            <a:ext cx="357485" cy="35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7979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E0BB908-700B-BEB6-39D1-A76D30FF8B50}"/>
              </a:ext>
            </a:extLst>
          </p:cNvPr>
          <p:cNvSpPr txBox="1">
            <a:spLocks/>
          </p:cNvSpPr>
          <p:nvPr/>
        </p:nvSpPr>
        <p:spPr>
          <a:xfrm>
            <a:off x="1574890" y="3166954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000" dirty="0">
                <a:solidFill>
                  <a:srgbClr val="02F4BC"/>
                </a:solidFill>
              </a:rPr>
              <a:t>Principales resultados</a:t>
            </a:r>
          </a:p>
        </p:txBody>
      </p:sp>
    </p:spTree>
    <p:extLst>
      <p:ext uri="{BB962C8B-B14F-4D97-AF65-F5344CB8AC3E}">
        <p14:creationId xmlns:p14="http://schemas.microsoft.com/office/powerpoint/2010/main" val="46096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/>
          <p:cNvSpPr txBox="1">
            <a:spLocks/>
          </p:cNvSpPr>
          <p:nvPr/>
        </p:nvSpPr>
        <p:spPr>
          <a:xfrm>
            <a:off x="787380" y="360873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Sobre el indicador del empleo registrado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8643395-48A1-9A76-E3A9-2EC17474FCE7}"/>
              </a:ext>
            </a:extLst>
          </p:cNvPr>
          <p:cNvSpPr txBox="1"/>
          <p:nvPr/>
        </p:nvSpPr>
        <p:spPr>
          <a:xfrm>
            <a:off x="1058278" y="1619610"/>
            <a:ext cx="90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Es un </a:t>
            </a:r>
            <a:r>
              <a:rPr lang="es-MX" b="1" dirty="0">
                <a:solidFill>
                  <a:schemeClr val="bg1"/>
                </a:solidFill>
              </a:rPr>
              <a:t>indicador oficial de mercado laboral </a:t>
            </a:r>
            <a:r>
              <a:rPr lang="es-MX" dirty="0">
                <a:solidFill>
                  <a:schemeClr val="bg1"/>
                </a:solidFill>
              </a:rPr>
              <a:t>en base a registros administrativos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A366E47-DD82-E98F-23CA-3EADC93BB088}"/>
              </a:ext>
            </a:extLst>
          </p:cNvPr>
          <p:cNvSpPr txBox="1"/>
          <p:nvPr/>
        </p:nvSpPr>
        <p:spPr>
          <a:xfrm>
            <a:off x="1071483" y="3367292"/>
            <a:ext cx="90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Fue </a:t>
            </a:r>
            <a:r>
              <a:rPr lang="es-MX" b="1" dirty="0">
                <a:solidFill>
                  <a:schemeClr val="bg1"/>
                </a:solidFill>
              </a:rPr>
              <a:t>aprobado</a:t>
            </a:r>
            <a:r>
              <a:rPr lang="es-MX" dirty="0">
                <a:solidFill>
                  <a:schemeClr val="bg1"/>
                </a:solidFill>
              </a:rPr>
              <a:t> en la Comisión interinstitucional (INEC, IESS, BCE, MDT, SNP)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4D52140-131F-0EFA-09D8-F2E5D4D98833}"/>
              </a:ext>
            </a:extLst>
          </p:cNvPr>
          <p:cNvSpPr txBox="1"/>
          <p:nvPr/>
        </p:nvSpPr>
        <p:spPr>
          <a:xfrm>
            <a:off x="1062674" y="2346986"/>
            <a:ext cx="90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El indicador describe el comportamiento de aquellas </a:t>
            </a:r>
            <a:r>
              <a:rPr lang="es-ES_tradnl" dirty="0" smtClean="0">
                <a:solidFill>
                  <a:schemeClr val="bg1"/>
                </a:solidFill>
              </a:rPr>
              <a:t>personas que </a:t>
            </a:r>
            <a:r>
              <a:rPr lang="es-ES_tradnl" b="1" dirty="0">
                <a:solidFill>
                  <a:schemeClr val="bg1"/>
                </a:solidFill>
              </a:rPr>
              <a:t>participan en el mercado laboral y cotizan a la seguridad social.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E40AE41-E945-F68E-4A85-E175E38009E7}"/>
              </a:ext>
            </a:extLst>
          </p:cNvPr>
          <p:cNvSpPr txBox="1"/>
          <p:nvPr/>
        </p:nvSpPr>
        <p:spPr>
          <a:xfrm>
            <a:off x="1062674" y="4215230"/>
            <a:ext cx="90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La serie histórica </a:t>
            </a:r>
            <a:r>
              <a:rPr lang="es-ES_tradnl" b="1" dirty="0">
                <a:solidFill>
                  <a:schemeClr val="bg1"/>
                </a:solidFill>
              </a:rPr>
              <a:t>está disponible a partir de Enero de 2009 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581CD144-E995-FA5D-ED39-E1872CBB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78" y="1612952"/>
            <a:ext cx="369731" cy="36973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BEDA83B3-8DE9-B014-C2F5-01B434E6D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26" y="2513539"/>
            <a:ext cx="351366" cy="362014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8963ACD-6AEF-564C-4BB3-02E334144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43" y="3415829"/>
            <a:ext cx="330200" cy="27758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F4BD49C-26E8-C617-34B8-FD444DDA1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59" y="4308699"/>
            <a:ext cx="374650" cy="40240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D2BB88F-64B0-6576-C44E-3E6BE34CD6ED}"/>
              </a:ext>
            </a:extLst>
          </p:cNvPr>
          <p:cNvSpPr txBox="1"/>
          <p:nvPr/>
        </p:nvSpPr>
        <p:spPr>
          <a:xfrm>
            <a:off x="1058278" y="5219797"/>
            <a:ext cx="90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La serie se </a:t>
            </a:r>
            <a:r>
              <a:rPr lang="es-ES_tradnl" b="1" dirty="0">
                <a:solidFill>
                  <a:schemeClr val="bg1"/>
                </a:solidFill>
              </a:rPr>
              <a:t>produce de manera mensual </a:t>
            </a:r>
            <a:r>
              <a:rPr lang="es-ES_tradnl" dirty="0">
                <a:solidFill>
                  <a:schemeClr val="bg1"/>
                </a:solidFill>
              </a:rPr>
              <a:t>y se </a:t>
            </a:r>
            <a:r>
              <a:rPr lang="es-ES_tradnl" b="1" dirty="0">
                <a:solidFill>
                  <a:schemeClr val="bg1"/>
                </a:solidFill>
              </a:rPr>
              <a:t>difundirá cada tres meses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24B665-15FE-3B9A-355D-47EB0CE2A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06" y="5292073"/>
            <a:ext cx="351366" cy="36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8190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/>
          <p:cNvSpPr txBox="1">
            <a:spLocks/>
          </p:cNvSpPr>
          <p:nvPr/>
        </p:nvSpPr>
        <p:spPr>
          <a:xfrm>
            <a:off x="787380" y="345864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Evolución del empleo registrado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9A4FECD-B7D6-4444-377D-F2B7990B0E0C}"/>
              </a:ext>
            </a:extLst>
          </p:cNvPr>
          <p:cNvSpPr txBox="1"/>
          <p:nvPr/>
        </p:nvSpPr>
        <p:spPr>
          <a:xfrm>
            <a:off x="561704" y="6307465"/>
            <a:ext cx="3082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rgbClr val="02F4BC"/>
                </a:solidFill>
              </a:rPr>
              <a:t>Fuente: Registro estadístico de empleo</a:t>
            </a:r>
            <a:endParaRPr lang="es-EC" sz="1200" dirty="0">
              <a:solidFill>
                <a:srgbClr val="02F4BC"/>
              </a:solidFill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132404021"/>
              </p:ext>
            </p:extLst>
          </p:nvPr>
        </p:nvGraphicFramePr>
        <p:xfrm>
          <a:off x="355600" y="1302906"/>
          <a:ext cx="11480800" cy="501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ECFE3756-A05E-1876-22FE-0993CE7B0233}"/>
              </a:ext>
            </a:extLst>
          </p:cNvPr>
          <p:cNvSpPr txBox="1"/>
          <p:nvPr/>
        </p:nvSpPr>
        <p:spPr>
          <a:xfrm>
            <a:off x="3455915" y="4520054"/>
            <a:ext cx="257912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C" sz="1100" dirty="0">
                <a:solidFill>
                  <a:schemeClr val="bg1"/>
                </a:solidFill>
              </a:rPr>
              <a:t>Destrucción neta:  ↓ 71.702 mil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7048B1C-85E5-1304-541B-2FF11B436B6D}"/>
              </a:ext>
            </a:extLst>
          </p:cNvPr>
          <p:cNvSpPr txBox="1"/>
          <p:nvPr/>
        </p:nvSpPr>
        <p:spPr>
          <a:xfrm>
            <a:off x="8331200" y="5144189"/>
            <a:ext cx="249386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C" sz="1100" dirty="0">
                <a:solidFill>
                  <a:schemeClr val="bg1"/>
                </a:solidFill>
              </a:rPr>
              <a:t>Destrucción neta: 304.992 mil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28F0022-6C61-1857-8345-B7FB378BA477}"/>
              </a:ext>
            </a:extLst>
          </p:cNvPr>
          <p:cNvSpPr txBox="1"/>
          <p:nvPr/>
        </p:nvSpPr>
        <p:spPr>
          <a:xfrm>
            <a:off x="-323605" y="1036808"/>
            <a:ext cx="257912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C" sz="1100" dirty="0">
                <a:solidFill>
                  <a:schemeClr val="bg1"/>
                </a:solidFill>
              </a:rPr>
              <a:t>Tasa de variación anual</a:t>
            </a:r>
          </a:p>
        </p:txBody>
      </p:sp>
    </p:spTree>
    <p:extLst>
      <p:ext uri="{BB962C8B-B14F-4D97-AF65-F5344CB8AC3E}">
        <p14:creationId xmlns:p14="http://schemas.microsoft.com/office/powerpoint/2010/main" val="100083645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/>
          <p:cNvSpPr txBox="1">
            <a:spLocks/>
          </p:cNvSpPr>
          <p:nvPr/>
        </p:nvSpPr>
        <p:spPr>
          <a:xfrm>
            <a:off x="780913" y="355615"/>
            <a:ext cx="9617121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Estructura del empleo registrado por Sexo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7B03EB-48E4-879A-4115-1DAD89EAEA67}"/>
              </a:ext>
            </a:extLst>
          </p:cNvPr>
          <p:cNvSpPr txBox="1"/>
          <p:nvPr/>
        </p:nvSpPr>
        <p:spPr>
          <a:xfrm>
            <a:off x="344033" y="6324371"/>
            <a:ext cx="3082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rgbClr val="02F4BC"/>
                </a:solidFill>
              </a:rPr>
              <a:t>Fuente: Registro estadístico de empleo</a:t>
            </a:r>
            <a:endParaRPr lang="es-EC" sz="1200" dirty="0">
              <a:solidFill>
                <a:srgbClr val="02F4BC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42B886-63B8-2415-56F5-73C98D2EFF36}"/>
              </a:ext>
            </a:extLst>
          </p:cNvPr>
          <p:cNvSpPr/>
          <p:nvPr/>
        </p:nvSpPr>
        <p:spPr>
          <a:xfrm>
            <a:off x="2529535" y="1989852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600" b="1" dirty="0">
                <a:solidFill>
                  <a:srgbClr val="02F4BC"/>
                </a:solidFill>
              </a:rPr>
              <a:t>2’781.057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6653B1-6B50-7414-45A4-D3866907405F}"/>
              </a:ext>
            </a:extLst>
          </p:cNvPr>
          <p:cNvSpPr/>
          <p:nvPr/>
        </p:nvSpPr>
        <p:spPr>
          <a:xfrm>
            <a:off x="8615136" y="1998087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600" b="1" dirty="0">
                <a:solidFill>
                  <a:srgbClr val="02F4BC"/>
                </a:solidFill>
              </a:rPr>
              <a:t>3’155.125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EF19CC7E-D774-212C-D5C0-F5985305C9D2}"/>
              </a:ext>
            </a:extLst>
          </p:cNvPr>
          <p:cNvCxnSpPr/>
          <p:nvPr/>
        </p:nvCxnSpPr>
        <p:spPr>
          <a:xfrm>
            <a:off x="4856018" y="2230441"/>
            <a:ext cx="2479963" cy="0"/>
          </a:xfrm>
          <a:prstGeom prst="straightConnector1">
            <a:avLst/>
          </a:prstGeom>
          <a:ln>
            <a:solidFill>
              <a:srgbClr val="FF7878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08046FB9-99E6-B34F-9501-4E9F567C8AF8}"/>
              </a:ext>
            </a:extLst>
          </p:cNvPr>
          <p:cNvSpPr/>
          <p:nvPr/>
        </p:nvSpPr>
        <p:spPr>
          <a:xfrm>
            <a:off x="5508569" y="1838333"/>
            <a:ext cx="11160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600" b="1" dirty="0">
                <a:solidFill>
                  <a:srgbClr val="02F4BC"/>
                </a:solidFill>
              </a:rPr>
              <a:t>+ 374.068</a:t>
            </a: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3191713590"/>
              </p:ext>
            </p:extLst>
          </p:nvPr>
        </p:nvGraphicFramePr>
        <p:xfrm>
          <a:off x="293233" y="1991880"/>
          <a:ext cx="540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3AE7B384-944B-DD8C-D53C-801A2B878D9B}"/>
              </a:ext>
            </a:extLst>
          </p:cNvPr>
          <p:cNvSpPr/>
          <p:nvPr/>
        </p:nvSpPr>
        <p:spPr>
          <a:xfrm>
            <a:off x="2140250" y="1164019"/>
            <a:ext cx="1598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Marzo 2012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82AF03-9E20-F52A-BE9E-0ACD7C3CA424}"/>
              </a:ext>
            </a:extLst>
          </p:cNvPr>
          <p:cNvSpPr/>
          <p:nvPr/>
        </p:nvSpPr>
        <p:spPr>
          <a:xfrm>
            <a:off x="8369876" y="1152315"/>
            <a:ext cx="1598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Marzo 2022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6BC494CF-CB37-F5D4-A0CA-2E15C874E7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894751"/>
              </p:ext>
            </p:extLst>
          </p:nvPr>
        </p:nvGraphicFramePr>
        <p:xfrm>
          <a:off x="6454942" y="1998087"/>
          <a:ext cx="540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:a16="http://schemas.microsoft.com/office/drawing/2014/main" id="{4808DE45-ADA9-0803-E77B-85569EC9D269}"/>
              </a:ext>
            </a:extLst>
          </p:cNvPr>
          <p:cNvSpPr/>
          <p:nvPr/>
        </p:nvSpPr>
        <p:spPr>
          <a:xfrm>
            <a:off x="6439916" y="3770820"/>
            <a:ext cx="9973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b="1" dirty="0">
                <a:solidFill>
                  <a:srgbClr val="02F4BC"/>
                </a:solidFill>
              </a:rPr>
              <a:t>+ 254.866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31887D1-6C0D-5E29-5F3D-900F9E2EB1B5}"/>
              </a:ext>
            </a:extLst>
          </p:cNvPr>
          <p:cNvSpPr/>
          <p:nvPr/>
        </p:nvSpPr>
        <p:spPr>
          <a:xfrm>
            <a:off x="10659219" y="4872454"/>
            <a:ext cx="9973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b="1" dirty="0">
                <a:solidFill>
                  <a:srgbClr val="02F4BC"/>
                </a:solidFill>
              </a:rPr>
              <a:t>+ 119.202</a:t>
            </a:r>
          </a:p>
        </p:txBody>
      </p:sp>
    </p:spTree>
    <p:extLst>
      <p:ext uri="{BB962C8B-B14F-4D97-AF65-F5344CB8AC3E}">
        <p14:creationId xmlns:p14="http://schemas.microsoft.com/office/powerpoint/2010/main" val="189003545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/>
          <p:cNvSpPr txBox="1">
            <a:spLocks/>
          </p:cNvSpPr>
          <p:nvPr/>
        </p:nvSpPr>
        <p:spPr>
          <a:xfrm>
            <a:off x="780913" y="357247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Estructura del empleo registrado por Rama de Actividad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7B03EB-48E4-879A-4115-1DAD89EAEA67}"/>
              </a:ext>
            </a:extLst>
          </p:cNvPr>
          <p:cNvSpPr txBox="1"/>
          <p:nvPr/>
        </p:nvSpPr>
        <p:spPr>
          <a:xfrm>
            <a:off x="344033" y="6324371"/>
            <a:ext cx="3082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rgbClr val="02F4BC"/>
                </a:solidFill>
              </a:rPr>
              <a:t>Fuente: Registro estadístico de empleo</a:t>
            </a:r>
            <a:endParaRPr lang="es-EC" sz="1200" dirty="0">
              <a:solidFill>
                <a:srgbClr val="02F4BC"/>
              </a:solidFill>
            </a:endParaRPr>
          </a:p>
        </p:txBody>
      </p:sp>
      <p:graphicFrame>
        <p:nvGraphicFramePr>
          <p:cNvPr id="11" name="Gráfico 10"/>
          <p:cNvGraphicFramePr/>
          <p:nvPr/>
        </p:nvGraphicFramePr>
        <p:xfrm>
          <a:off x="293233" y="1991880"/>
          <a:ext cx="540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/>
          <p:nvPr/>
        </p:nvGraphicFramePr>
        <p:xfrm>
          <a:off x="6426702" y="1990251"/>
          <a:ext cx="5400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3AE7B384-944B-DD8C-D53C-801A2B878D9B}"/>
              </a:ext>
            </a:extLst>
          </p:cNvPr>
          <p:cNvSpPr/>
          <p:nvPr/>
        </p:nvSpPr>
        <p:spPr>
          <a:xfrm>
            <a:off x="2140250" y="1164019"/>
            <a:ext cx="1598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Marzo 2012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82AF03-9E20-F52A-BE9E-0ACD7C3CA424}"/>
              </a:ext>
            </a:extLst>
          </p:cNvPr>
          <p:cNvSpPr/>
          <p:nvPr/>
        </p:nvSpPr>
        <p:spPr>
          <a:xfrm>
            <a:off x="8369876" y="1152315"/>
            <a:ext cx="1598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000" b="1" dirty="0">
                <a:solidFill>
                  <a:schemeClr val="bg1"/>
                </a:solidFill>
              </a:rPr>
              <a:t>Marzo 2022</a:t>
            </a:r>
          </a:p>
        </p:txBody>
      </p:sp>
    </p:spTree>
    <p:extLst>
      <p:ext uri="{BB962C8B-B14F-4D97-AF65-F5344CB8AC3E}">
        <p14:creationId xmlns:p14="http://schemas.microsoft.com/office/powerpoint/2010/main" val="138607393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ítulo 1"/>
          <p:cNvSpPr txBox="1">
            <a:spLocks/>
          </p:cNvSpPr>
          <p:nvPr/>
        </p:nvSpPr>
        <p:spPr>
          <a:xfrm>
            <a:off x="787380" y="352125"/>
            <a:ext cx="9077055" cy="494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2400" dirty="0">
                <a:solidFill>
                  <a:srgbClr val="02F4BC"/>
                </a:solidFill>
              </a:rPr>
              <a:t>Sueldo corriente promedio por Rama de Actividad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EE322D-7110-2319-F62F-4BAED7E672ED}"/>
              </a:ext>
            </a:extLst>
          </p:cNvPr>
          <p:cNvSpPr txBox="1"/>
          <p:nvPr/>
        </p:nvSpPr>
        <p:spPr>
          <a:xfrm>
            <a:off x="287383" y="6316617"/>
            <a:ext cx="3082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rgbClr val="02F4BC"/>
                </a:solidFill>
              </a:rPr>
              <a:t>Fuente: Registro estadístico de empleo</a:t>
            </a:r>
            <a:endParaRPr lang="es-EC" sz="1200" dirty="0">
              <a:solidFill>
                <a:srgbClr val="02F4BC"/>
              </a:solidFill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40483337"/>
              </p:ext>
            </p:extLst>
          </p:nvPr>
        </p:nvGraphicFramePr>
        <p:xfrm>
          <a:off x="577516" y="1468422"/>
          <a:ext cx="11081084" cy="483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5947870-02E1-2249-C118-4EF69A20056C}"/>
              </a:ext>
            </a:extLst>
          </p:cNvPr>
          <p:cNvSpPr txBox="1"/>
          <p:nvPr/>
        </p:nvSpPr>
        <p:spPr>
          <a:xfrm>
            <a:off x="-323605" y="1036808"/>
            <a:ext cx="257912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C" sz="1100" dirty="0">
                <a:solidFill>
                  <a:schemeClr val="bg1"/>
                </a:solidFill>
              </a:rPr>
              <a:t>Sueldo (dólares)</a:t>
            </a:r>
          </a:p>
        </p:txBody>
      </p:sp>
    </p:spTree>
    <p:extLst>
      <p:ext uri="{BB962C8B-B14F-4D97-AF65-F5344CB8AC3E}">
        <p14:creationId xmlns:p14="http://schemas.microsoft.com/office/powerpoint/2010/main" val="34470100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D4482-AB1F-6144-8BC2-2A173FF35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729" y="375702"/>
            <a:ext cx="4798108" cy="424732"/>
          </a:xfrm>
        </p:spPr>
        <p:txBody>
          <a:bodyPr wrap="none">
            <a:spAutoFit/>
          </a:bodyPr>
          <a:lstStyle/>
          <a:p>
            <a:r>
              <a:rPr lang="es-419" sz="2400" dirty="0">
                <a:solidFill>
                  <a:srgbClr val="02F4BC"/>
                </a:solidFill>
              </a:rPr>
              <a:t> Estamos a un clic de distancia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996CA5E-D043-254B-9578-F1E14EBC3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321" y="1177288"/>
            <a:ext cx="6912000" cy="4608000"/>
          </a:xfrm>
          <a:prstGeom prst="rect">
            <a:avLst/>
          </a:prstGeom>
          <a:effectLst>
            <a:outerShdw blurRad="317500" dist="1270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D1B44381-D85F-1F4E-ACCF-3ABF6F6BFA9B}"/>
              </a:ext>
            </a:extLst>
          </p:cNvPr>
          <p:cNvSpPr/>
          <p:nvPr/>
        </p:nvSpPr>
        <p:spPr>
          <a:xfrm>
            <a:off x="1341125" y="5595098"/>
            <a:ext cx="9509761" cy="499695"/>
          </a:xfrm>
          <a:prstGeom prst="roundRect">
            <a:avLst>
              <a:gd name="adj" fmla="val 50000"/>
            </a:avLst>
          </a:prstGeom>
          <a:solidFill>
            <a:srgbClr val="00FFFF">
              <a:alpha val="15000"/>
            </a:srgbClr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s-419" sz="1400" dirty="0" smtClean="0"/>
              <a:t>https</a:t>
            </a:r>
            <a:r>
              <a:rPr lang="es-419" sz="1400" dirty="0"/>
              <a:t>://www.ecuadorencifras.gob.ec/sistema-estadisticas-laborales-empresariales/</a:t>
            </a:r>
            <a:endParaRPr lang="es-419" sz="14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47487ED-0B61-2744-93DC-E38B276EB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495" y="5695398"/>
            <a:ext cx="399395" cy="3993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9A713E-B1D1-0640-BFE1-BBD85C9F9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414" y="2982450"/>
            <a:ext cx="447916" cy="71048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3AF146-266A-714D-8AA2-E905AE572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654" y="2982450"/>
            <a:ext cx="447916" cy="7104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1200" y="176901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7953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99690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8125</TotalTime>
  <Words>714</Words>
  <Application>Microsoft Office PowerPoint</Application>
  <PresentationFormat>Panorámica</PresentationFormat>
  <Paragraphs>163</Paragraphs>
  <Slides>19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Open Sans Light</vt:lpstr>
      <vt:lpstr>Tema de Office</vt:lpstr>
      <vt:lpstr>Presentación de PowerPoint</vt:lpstr>
      <vt:lpstr>Contenido</vt:lpstr>
      <vt:lpstr>¿Hacia dónde vamos?</vt:lpstr>
      <vt:lpstr>¿Hacia dónde vamos?</vt:lpstr>
      <vt:lpstr>Presentación de PowerPoint</vt:lpstr>
      <vt:lpstr>El fenómeno laboral y las distintas fuentes de información</vt:lpstr>
      <vt:lpstr>El alcance de las fuentes de información</vt:lpstr>
      <vt:lpstr>Presentación de PowerPoint</vt:lpstr>
      <vt:lpstr>Presentación de PowerPoint</vt:lpstr>
      <vt:lpstr>El Sistema de Información del mercado laboral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Estamos a un clic de distancia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INEC Lorena Moreno</cp:lastModifiedBy>
  <cp:revision>3215</cp:revision>
  <dcterms:created xsi:type="dcterms:W3CDTF">2021-05-27T23:45:58Z</dcterms:created>
  <dcterms:modified xsi:type="dcterms:W3CDTF">2022-08-30T14:16:48Z</dcterms:modified>
</cp:coreProperties>
</file>